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920" r:id="rId4"/>
    <p:sldMasterId id="2147484595" r:id="rId5"/>
  </p:sldMasterIdLst>
  <p:notesMasterIdLst>
    <p:notesMasterId r:id="rId36"/>
  </p:notesMasterIdLst>
  <p:handoutMasterIdLst>
    <p:handoutMasterId r:id="rId37"/>
  </p:handoutMasterIdLst>
  <p:sldIdLst>
    <p:sldId id="404" r:id="rId6"/>
    <p:sldId id="405" r:id="rId7"/>
    <p:sldId id="407" r:id="rId8"/>
    <p:sldId id="413" r:id="rId9"/>
    <p:sldId id="409" r:id="rId10"/>
    <p:sldId id="414" r:id="rId11"/>
    <p:sldId id="408" r:id="rId12"/>
    <p:sldId id="416" r:id="rId13"/>
    <p:sldId id="415" r:id="rId14"/>
    <p:sldId id="418" r:id="rId15"/>
    <p:sldId id="420" r:id="rId16"/>
    <p:sldId id="417" r:id="rId17"/>
    <p:sldId id="410" r:id="rId18"/>
    <p:sldId id="419" r:id="rId19"/>
    <p:sldId id="411" r:id="rId20"/>
    <p:sldId id="406" r:id="rId21"/>
    <p:sldId id="434" r:id="rId22"/>
    <p:sldId id="421" r:id="rId23"/>
    <p:sldId id="422" r:id="rId24"/>
    <p:sldId id="423" r:id="rId25"/>
    <p:sldId id="424" r:id="rId26"/>
    <p:sldId id="425" r:id="rId27"/>
    <p:sldId id="426" r:id="rId28"/>
    <p:sldId id="427" r:id="rId29"/>
    <p:sldId id="428" r:id="rId30"/>
    <p:sldId id="429" r:id="rId31"/>
    <p:sldId id="430" r:id="rId32"/>
    <p:sldId id="431" r:id="rId33"/>
    <p:sldId id="432" r:id="rId34"/>
    <p:sldId id="433" r:id="rId35"/>
  </p:sldIdLst>
  <p:sldSz cx="12192000" cy="6858000"/>
  <p:notesSz cx="6858000" cy="9144000"/>
  <p:embeddedFontLst>
    <p:embeddedFont>
      <p:font typeface="Trebuchet MS" panose="020B0603020202020204" pitchFamily="34" charset="0"/>
      <p:regular r:id="rId38"/>
      <p:bold r:id="rId39"/>
      <p:italic r:id="rId40"/>
      <p:boldItalic r:id="rId41"/>
    </p:embeddedFont>
    <p:embeddedFont>
      <p:font typeface="Wingdings 3" panose="05040102010807070707" pitchFamily="18" charset="2"/>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092">
          <p15:clr>
            <a:srgbClr val="A4A3A4"/>
          </p15:clr>
        </p15:guide>
        <p15:guide id="2" pos="3840">
          <p15:clr>
            <a:srgbClr val="A4A3A4"/>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3" roundtripDataSignature="AMtx7mh3YP3xexYcFoahXa2ehi0H5V4Za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05383F3-1795-6C0B-5859-22F85252F5B1}" name="LAMBRECHT Regine (ESTAT-EXT)" initials="RL" userId="S::Regine.LAMBRECHT@ext.ec.europa.eu::1a5166bf-0d9b-4429-b96c-64f3c887b7a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D0D0D"/>
    <a:srgbClr val="003399"/>
    <a:srgbClr val="FFD34E"/>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57" autoAdjust="0"/>
  </p:normalViewPr>
  <p:slideViewPr>
    <p:cSldViewPr snapToGrid="0">
      <p:cViewPr varScale="1">
        <p:scale>
          <a:sx n="62" d="100"/>
          <a:sy n="62" d="100"/>
        </p:scale>
        <p:origin x="792" y="56"/>
      </p:cViewPr>
      <p:guideLst>
        <p:guide orient="horz" pos="2092"/>
        <p:guide pos="3840"/>
      </p:guideLst>
    </p:cSldViewPr>
  </p:slideViewPr>
  <p:outlineViewPr>
    <p:cViewPr>
      <p:scale>
        <a:sx n="33" d="100"/>
        <a:sy n="33" d="100"/>
      </p:scale>
      <p:origin x="0" y="-10743"/>
    </p:cViewPr>
  </p:outlineViewPr>
  <p:notesTextViewPr>
    <p:cViewPr>
      <p:scale>
        <a:sx n="1" d="1"/>
        <a:sy n="1" d="1"/>
      </p:scale>
      <p:origin x="0" y="0"/>
    </p:cViewPr>
  </p:notesTextViewPr>
  <p:notesViewPr>
    <p:cSldViewPr snapToGrid="0">
      <p:cViewPr varScale="1">
        <p:scale>
          <a:sx n="87" d="100"/>
          <a:sy n="87" d="100"/>
        </p:scale>
        <p:origin x="309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2.fntdata"/><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5.fntdata"/><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font" Target="fonts/font3.fntdata"/><Relationship Id="rId53" Type="http://customschemas.google.com/relationships/presentationmetadata" Target="metadata"/><Relationship Id="rId58"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57"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font" Target="fonts/font1.fntdata"/><Relationship Id="rId20" Type="http://schemas.openxmlformats.org/officeDocument/2006/relationships/slide" Target="slides/slide15.xml"/><Relationship Id="rId41" Type="http://schemas.openxmlformats.org/officeDocument/2006/relationships/font" Target="fonts/font4.fntdata"/><Relationship Id="rId5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US" dirty="0"/>
              <a:t>People who drink alcohol,    HSE 2011</a:t>
            </a:r>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sp3d/>
            </c:spPr>
            <c:extLst>
              <c:ext xmlns:c16="http://schemas.microsoft.com/office/drawing/2014/chart" uri="{C3380CC4-5D6E-409C-BE32-E72D297353CC}">
                <c16:uniqueId val="{00000001-4FF3-4A46-9B73-62EC3DB2C0E0}"/>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sp3d/>
            </c:spPr>
            <c:extLst>
              <c:ext xmlns:c16="http://schemas.microsoft.com/office/drawing/2014/chart" uri="{C3380CC4-5D6E-409C-BE32-E72D297353CC}">
                <c16:uniqueId val="{00000003-4FF3-4A46-9B73-62EC3DB2C0E0}"/>
              </c:ext>
            </c:extLst>
          </c:dPt>
          <c:dLbls>
            <c:dLbl>
              <c:idx val="0"/>
              <c:layout>
                <c:manualLayout>
                  <c:x val="9.5662948381452312E-2"/>
                  <c:y val="-7.6562044327792358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FF3-4A46-9B73-62EC3DB2C0E0}"/>
                </c:ext>
              </c:extLst>
            </c:dLbl>
            <c:dLbl>
              <c:idx val="1"/>
              <c:layout>
                <c:manualLayout>
                  <c:x val="-2.3481846019247604E-2"/>
                  <c:y val="-4.8731408573928327E-3"/>
                </c:manualLayout>
              </c:layout>
              <c:dLblPos val="bestFit"/>
              <c:showLegendKey val="0"/>
              <c:showVal val="1"/>
              <c:showCatName val="0"/>
              <c:showSerName val="0"/>
              <c:showPercent val="0"/>
              <c:showBubbleSize val="0"/>
              <c:extLst>
                <c:ext xmlns:c15="http://schemas.microsoft.com/office/drawing/2012/chart" uri="{CE6537A1-D6FC-4f65-9D91-7224C49458BB}">
                  <c15:layout>
                    <c:manualLayout>
                      <c:w val="0.18677777777777776"/>
                      <c:h val="6.4745552639253412E-2"/>
                    </c:manualLayout>
                  </c15:layout>
                </c:ext>
                <c:ext xmlns:c16="http://schemas.microsoft.com/office/drawing/2014/chart" uri="{C3380CC4-5D6E-409C-BE32-E72D297353CC}">
                  <c16:uniqueId val="{00000003-4FF3-4A46-9B73-62EC3DB2C0E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Sheet1!$F$7:$F$8</c:f>
              <c:strCache>
                <c:ptCount val="2"/>
                <c:pt idx="0">
                  <c:v>YES</c:v>
                </c:pt>
                <c:pt idx="1">
                  <c:v>NO</c:v>
                </c:pt>
              </c:strCache>
            </c:strRef>
          </c:cat>
          <c:val>
            <c:numRef>
              <c:f>Sheet1!$G$7:$G$8</c:f>
              <c:numCache>
                <c:formatCode>General</c:formatCode>
                <c:ptCount val="2"/>
                <c:pt idx="0">
                  <c:v>6712</c:v>
                </c:pt>
                <c:pt idx="1">
                  <c:v>1822</c:v>
                </c:pt>
              </c:numCache>
            </c:numRef>
          </c:val>
          <c:extLst>
            <c:ext xmlns:c16="http://schemas.microsoft.com/office/drawing/2014/chart" uri="{C3380CC4-5D6E-409C-BE32-E72D297353CC}">
              <c16:uniqueId val="{00000004-4FF3-4A46-9B73-62EC3DB2C0E0}"/>
            </c:ext>
          </c:extLst>
        </c:ser>
        <c:dLbls>
          <c:dLblPos val="bestFit"/>
          <c:showLegendKey val="0"/>
          <c:showVal val="1"/>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E" sz="1200" b="1"/>
              <a:t>Percentage of men &amp; women in the sample, HSE 2011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E7C-4F61-8C72-D7BAA560327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E7C-4F61-8C72-D7BAA560327E}"/>
              </c:ext>
            </c:extLst>
          </c:dPt>
          <c:dLbls>
            <c:dLbl>
              <c:idx val="0"/>
              <c:layout>
                <c:manualLayout>
                  <c:x val="7.7777777777777682E-2"/>
                  <c:y val="-0.1157407407407407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E7C-4F61-8C72-D7BAA560327E}"/>
                </c:ext>
              </c:extLst>
            </c:dLbl>
            <c:dLbl>
              <c:idx val="1"/>
              <c:layout>
                <c:manualLayout>
                  <c:x val="-0.12500000000000003"/>
                  <c:y val="4.629629629629629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E7C-4F61-8C72-D7BAA560327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Sheet1!$B$6:$B$7</c:f>
              <c:strCache>
                <c:ptCount val="2"/>
                <c:pt idx="0">
                  <c:v>Men </c:v>
                </c:pt>
                <c:pt idx="1">
                  <c:v>Women</c:v>
                </c:pt>
              </c:strCache>
            </c:strRef>
          </c:cat>
          <c:val>
            <c:numRef>
              <c:f>Sheet1!$C$6:$C$7</c:f>
              <c:numCache>
                <c:formatCode>0.00%</c:formatCode>
                <c:ptCount val="2"/>
                <c:pt idx="0">
                  <c:v>0.44259999999999999</c:v>
                </c:pt>
                <c:pt idx="1">
                  <c:v>0.55740000000000001</c:v>
                </c:pt>
              </c:numCache>
            </c:numRef>
          </c:val>
          <c:extLst>
            <c:ext xmlns:c16="http://schemas.microsoft.com/office/drawing/2014/chart" uri="{C3380CC4-5D6E-409C-BE32-E72D297353CC}">
              <c16:uniqueId val="{00000004-6E7C-4F61-8C72-D7BAA560327E}"/>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E"/>
              <a:t>Marital status, HSE 2011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clustered"/>
        <c:varyColors val="0"/>
        <c:ser>
          <c:idx val="0"/>
          <c:order val="0"/>
          <c:spPr>
            <a:solidFill>
              <a:schemeClr val="accent1"/>
            </a:solidFill>
            <a:ln>
              <a:noFill/>
            </a:ln>
            <a:effectLst/>
            <a:sp3d/>
          </c:spPr>
          <c:invertIfNegative val="0"/>
          <c:cat>
            <c:strRef>
              <c:f>Sheet1!$I$22:$I$28</c:f>
              <c:strCache>
                <c:ptCount val="7"/>
                <c:pt idx="0">
                  <c:v>Single</c:v>
                </c:pt>
                <c:pt idx="1">
                  <c:v>Married</c:v>
                </c:pt>
                <c:pt idx="2">
                  <c:v>Civil partnership</c:v>
                </c:pt>
                <c:pt idx="3">
                  <c:v>Separated</c:v>
                </c:pt>
                <c:pt idx="4">
                  <c:v>Divorced</c:v>
                </c:pt>
                <c:pt idx="5">
                  <c:v>Widowed</c:v>
                </c:pt>
                <c:pt idx="6">
                  <c:v>Cohabitees</c:v>
                </c:pt>
              </c:strCache>
            </c:strRef>
          </c:cat>
          <c:val>
            <c:numRef>
              <c:f>Sheet1!$J$22:$J$28</c:f>
              <c:numCache>
                <c:formatCode>General</c:formatCode>
                <c:ptCount val="7"/>
                <c:pt idx="0">
                  <c:v>1613</c:v>
                </c:pt>
                <c:pt idx="1">
                  <c:v>4501</c:v>
                </c:pt>
                <c:pt idx="2">
                  <c:v>4</c:v>
                </c:pt>
                <c:pt idx="3">
                  <c:v>224</c:v>
                </c:pt>
                <c:pt idx="4">
                  <c:v>594</c:v>
                </c:pt>
                <c:pt idx="5">
                  <c:v>693</c:v>
                </c:pt>
                <c:pt idx="6">
                  <c:v>979</c:v>
                </c:pt>
              </c:numCache>
            </c:numRef>
          </c:val>
          <c:extLst>
            <c:ext xmlns:c16="http://schemas.microsoft.com/office/drawing/2014/chart" uri="{C3380CC4-5D6E-409C-BE32-E72D297353CC}">
              <c16:uniqueId val="{00000000-2564-49D8-9176-89358A23AAC0}"/>
            </c:ext>
          </c:extLst>
        </c:ser>
        <c:dLbls>
          <c:showLegendKey val="0"/>
          <c:showVal val="0"/>
          <c:showCatName val="0"/>
          <c:showSerName val="0"/>
          <c:showPercent val="0"/>
          <c:showBubbleSize val="0"/>
        </c:dLbls>
        <c:gapWidth val="150"/>
        <c:shape val="box"/>
        <c:axId val="348056992"/>
        <c:axId val="348057472"/>
        <c:axId val="0"/>
      </c:bar3DChart>
      <c:catAx>
        <c:axId val="34805699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8057472"/>
        <c:crosses val="autoZero"/>
        <c:auto val="1"/>
        <c:lblAlgn val="ctr"/>
        <c:lblOffset val="100"/>
        <c:noMultiLvlLbl val="0"/>
      </c:catAx>
      <c:valAx>
        <c:axId val="3480574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480569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6">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4D34D8-E3B4-F069-6ADD-F8D442E609B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a:extLst>
              <a:ext uri="{FF2B5EF4-FFF2-40B4-BE49-F238E27FC236}">
                <a16:creationId xmlns:a16="http://schemas.microsoft.com/office/drawing/2014/main" id="{9E2191E5-897D-1F21-6B64-C79FF3AD2E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7E606C-77CD-45C1-9571-DE74CA837D88}" type="datetimeFigureOut">
              <a:rPr lang="en-IE" smtClean="0"/>
              <a:t>09/01/2025</a:t>
            </a:fld>
            <a:endParaRPr lang="en-IE"/>
          </a:p>
        </p:txBody>
      </p:sp>
      <p:sp>
        <p:nvSpPr>
          <p:cNvPr id="4" name="Footer Placeholder 3">
            <a:extLst>
              <a:ext uri="{FF2B5EF4-FFF2-40B4-BE49-F238E27FC236}">
                <a16:creationId xmlns:a16="http://schemas.microsoft.com/office/drawing/2014/main" id="{63903FA3-5DC7-AAE3-B405-7184FD6B12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5" name="Slide Number Placeholder 4">
            <a:extLst>
              <a:ext uri="{FF2B5EF4-FFF2-40B4-BE49-F238E27FC236}">
                <a16:creationId xmlns:a16="http://schemas.microsoft.com/office/drawing/2014/main" id="{36454CF8-DBD9-2EAE-C757-6C20B658552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5A08B9C-ED77-41BB-BC53-D69EC8827C71}" type="slidenum">
              <a:rPr lang="en-IE" smtClean="0"/>
              <a:t>‹#›</a:t>
            </a:fld>
            <a:endParaRPr lang="en-IE"/>
          </a:p>
        </p:txBody>
      </p:sp>
    </p:spTree>
    <p:extLst>
      <p:ext uri="{BB962C8B-B14F-4D97-AF65-F5344CB8AC3E}">
        <p14:creationId xmlns:p14="http://schemas.microsoft.com/office/powerpoint/2010/main" val="32153203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96097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150738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page option 1">
    <p:bg>
      <p:bgPr>
        <a:solidFill>
          <a:srgbClr val="003399"/>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4675400-3E4A-4805-76D4-89E3DBA2294C}"/>
              </a:ext>
            </a:extLst>
          </p:cNvPr>
          <p:cNvSpPr>
            <a:spLocks noGrp="1"/>
          </p:cNvSpPr>
          <p:nvPr>
            <p:ph type="sldNum" sz="quarter" idx="4"/>
          </p:nvPr>
        </p:nvSpPr>
        <p:spPr>
          <a:xfrm>
            <a:off x="838200" y="6317486"/>
            <a:ext cx="2743200" cy="172523"/>
          </a:xfrm>
          <a:prstGeom prst="rect">
            <a:avLst/>
          </a:prstGeom>
          <a:noFill/>
        </p:spPr>
        <p:txBody>
          <a:bodyPr vert="horz" lIns="91440" tIns="45720" rIns="91440" bIns="45720" rtlCol="0" anchor="ctr"/>
          <a:lstStyle>
            <a:lvl1pPr algn="r">
              <a:defRPr sz="1200">
                <a:solidFill>
                  <a:schemeClr val="bg1"/>
                </a:solidFill>
                <a:latin typeface="+mn-lt"/>
              </a:defRPr>
            </a:lvl1pPr>
          </a:lstStyle>
          <a:p>
            <a:pPr algn="l"/>
            <a:r>
              <a:rPr lang="fr-BE" dirty="0"/>
              <a:t>DD/MM/YYYY</a:t>
            </a:r>
            <a:endParaRPr lang="en-IE" dirty="0"/>
          </a:p>
        </p:txBody>
      </p:sp>
      <p:sp>
        <p:nvSpPr>
          <p:cNvPr id="4" name="Title 1">
            <a:extLst>
              <a:ext uri="{FF2B5EF4-FFF2-40B4-BE49-F238E27FC236}">
                <a16:creationId xmlns:a16="http://schemas.microsoft.com/office/drawing/2014/main" id="{DB290A50-B43D-A2B6-515F-75425256ACB5}"/>
              </a:ext>
            </a:extLst>
          </p:cNvPr>
          <p:cNvSpPr>
            <a:spLocks noGrp="1"/>
          </p:cNvSpPr>
          <p:nvPr>
            <p:ph type="title" hasCustomPrompt="1"/>
          </p:nvPr>
        </p:nvSpPr>
        <p:spPr>
          <a:xfrm>
            <a:off x="838200" y="3040714"/>
            <a:ext cx="10515600" cy="1020337"/>
          </a:xfrm>
          <a:noFill/>
        </p:spPr>
        <p:txBody>
          <a:bodyPr>
            <a:noAutofit/>
          </a:bodyPr>
          <a:lstStyle>
            <a:lvl1pPr>
              <a:defRPr sz="8800">
                <a:solidFill>
                  <a:schemeClr val="bg1"/>
                </a:solidFill>
              </a:defRPr>
            </a:lvl1pPr>
          </a:lstStyle>
          <a:p>
            <a:r>
              <a:rPr lang="en-US" dirty="0"/>
              <a:t>Click to add a title</a:t>
            </a:r>
            <a:endParaRPr lang="en-IE" dirty="0"/>
          </a:p>
        </p:txBody>
      </p:sp>
      <p:sp>
        <p:nvSpPr>
          <p:cNvPr id="15" name="Content Placeholder 14">
            <a:extLst>
              <a:ext uri="{FF2B5EF4-FFF2-40B4-BE49-F238E27FC236}">
                <a16:creationId xmlns:a16="http://schemas.microsoft.com/office/drawing/2014/main" id="{69D02D42-BA7D-84CC-873F-80F08362B35A}"/>
              </a:ext>
            </a:extLst>
          </p:cNvPr>
          <p:cNvSpPr>
            <a:spLocks noGrp="1"/>
          </p:cNvSpPr>
          <p:nvPr>
            <p:ph sz="quarter" idx="11"/>
          </p:nvPr>
        </p:nvSpPr>
        <p:spPr>
          <a:xfrm>
            <a:off x="838200" y="4219575"/>
            <a:ext cx="4929188" cy="611188"/>
          </a:xfrm>
        </p:spPr>
        <p:txBody>
          <a:bodyPr/>
          <a:lstStyle>
            <a:lvl1pPr marL="0" indent="0">
              <a:buNone/>
              <a:defRPr>
                <a:solidFill>
                  <a:schemeClr val="bg1"/>
                </a:solidFill>
              </a:defRPr>
            </a:lvl1pPr>
          </a:lstStyle>
          <a:p>
            <a:pPr lvl="0"/>
            <a:r>
              <a:rPr lang="en-US"/>
              <a:t>Click to edit Master text styles</a:t>
            </a:r>
          </a:p>
        </p:txBody>
      </p:sp>
      <p:sp>
        <p:nvSpPr>
          <p:cNvPr id="11" name="Content Placeholder 2">
            <a:extLst>
              <a:ext uri="{FF2B5EF4-FFF2-40B4-BE49-F238E27FC236}">
                <a16:creationId xmlns:a16="http://schemas.microsoft.com/office/drawing/2014/main" id="{C600E4EF-7051-9AAC-2C78-0958FBC514BC}"/>
              </a:ext>
            </a:extLst>
          </p:cNvPr>
          <p:cNvSpPr>
            <a:spLocks noGrp="1"/>
          </p:cNvSpPr>
          <p:nvPr>
            <p:ph sz="half" idx="10"/>
          </p:nvPr>
        </p:nvSpPr>
        <p:spPr>
          <a:xfrm>
            <a:off x="838199" y="5243158"/>
            <a:ext cx="3176847" cy="304616"/>
          </a:xfrm>
          <a:solidFill>
            <a:schemeClr val="accent5"/>
          </a:solidFill>
          <a:ln w="12700" cap="rnd">
            <a:noFill/>
            <a:round/>
          </a:ln>
        </p:spPr>
        <p:style>
          <a:lnRef idx="2">
            <a:schemeClr val="accent1"/>
          </a:lnRef>
          <a:fillRef idx="1">
            <a:schemeClr val="lt1"/>
          </a:fillRef>
          <a:effectRef idx="0">
            <a:schemeClr val="accent1"/>
          </a:effectRef>
          <a:fontRef idx="minor">
            <a:schemeClr val="dk1"/>
          </a:fontRef>
        </p:style>
        <p:txBody>
          <a:bodyPr anchor="ctr">
            <a:noAutofit/>
          </a:bodyPr>
          <a:lstStyle>
            <a:lvl1pPr marL="0" indent="0">
              <a:buNone/>
              <a:defRPr sz="1600" b="0" i="1">
                <a:solidFill>
                  <a:schemeClr val="tx2"/>
                </a:solidFill>
              </a:defRPr>
            </a:lvl1pPr>
          </a:lstStyle>
          <a:p>
            <a:pPr lvl="0"/>
            <a:r>
              <a:rPr lang="en-US"/>
              <a:t>Click to edit Master text styles</a:t>
            </a:r>
          </a:p>
        </p:txBody>
      </p:sp>
      <p:pic>
        <p:nvPicPr>
          <p:cNvPr id="3" name="Picture 2" descr="European Commission">
            <a:extLst>
              <a:ext uri="{FF2B5EF4-FFF2-40B4-BE49-F238E27FC236}">
                <a16:creationId xmlns:a16="http://schemas.microsoft.com/office/drawing/2014/main" id="{85D80D5D-B11B-B8B1-1D33-81E7377D5953}"/>
              </a:ext>
              <a:ext uri="{C183D7F6-B498-43B3-948B-1728B52AA6E4}">
                <adec:decorative xmlns:adec="http://schemas.microsoft.com/office/drawing/2017/decorative" val="0"/>
              </a:ext>
            </a:extLst>
          </p:cNvPr>
          <p:cNvPicPr/>
          <p:nvPr userDrawn="1"/>
        </p:nvPicPr>
        <p:blipFill>
          <a:blip r:embed="rId2"/>
          <a:stretch>
            <a:fillRect/>
          </a:stretch>
        </p:blipFill>
        <p:spPr>
          <a:xfrm>
            <a:off x="9463383" y="5738784"/>
            <a:ext cx="2544024" cy="941017"/>
          </a:xfrm>
          <a:prstGeom prst="rect">
            <a:avLst/>
          </a:prstGeom>
          <a:noFill/>
        </p:spPr>
      </p:pic>
    </p:spTree>
    <p:extLst>
      <p:ext uri="{BB962C8B-B14F-4D97-AF65-F5344CB8AC3E}">
        <p14:creationId xmlns:p14="http://schemas.microsoft.com/office/powerpoint/2010/main" val="1875015529"/>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body text two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C58A-AE9F-CB20-353A-B865ECE39A5D}"/>
              </a:ext>
            </a:extLst>
          </p:cNvPr>
          <p:cNvSpPr>
            <a:spLocks noGrp="1"/>
          </p:cNvSpPr>
          <p:nvPr>
            <p:ph type="title"/>
          </p:nvPr>
        </p:nvSpPr>
        <p:spPr/>
        <p:txBody>
          <a:bodyPr/>
          <a:lstStyle/>
          <a:p>
            <a:r>
              <a:rPr lang="en-US"/>
              <a:t>Click to edit Master title style</a:t>
            </a:r>
            <a:endParaRPr lang="en-IE" dirty="0"/>
          </a:p>
        </p:txBody>
      </p:sp>
      <p:sp>
        <p:nvSpPr>
          <p:cNvPr id="3" name="Content Placeholder 2">
            <a:extLst>
              <a:ext uri="{FF2B5EF4-FFF2-40B4-BE49-F238E27FC236}">
                <a16:creationId xmlns:a16="http://schemas.microsoft.com/office/drawing/2014/main" id="{833F6E74-65E4-088E-A627-F5CBCB9E0FAA}"/>
              </a:ext>
            </a:extLst>
          </p:cNvPr>
          <p:cNvSpPr>
            <a:spLocks noGrp="1"/>
          </p:cNvSpPr>
          <p:nvPr>
            <p:ph sz="half" idx="1"/>
          </p:nvPr>
        </p:nvSpPr>
        <p:spPr>
          <a:xfrm>
            <a:off x="838199" y="1989056"/>
            <a:ext cx="5019675" cy="3271102"/>
          </a:xfrm>
          <a:noFill/>
        </p:spPr>
        <p:txBody>
          <a:bodyPr lIns="144000" tIns="144000" rIns="144000" bIns="144000">
            <a:noAutofit/>
          </a:bodyPr>
          <a:lstStyle>
            <a:lvl1pPr marL="0" indent="0">
              <a:buNone/>
              <a:defRPr sz="2000">
                <a:solidFill>
                  <a:schemeClr val="tx1"/>
                </a:solidFill>
              </a:defRPr>
            </a:lvl1pPr>
          </a:lstStyle>
          <a:p>
            <a:pPr lvl="0"/>
            <a:r>
              <a:rPr lang="en-US"/>
              <a:t>Click to edit Master text styles</a:t>
            </a:r>
          </a:p>
        </p:txBody>
      </p:sp>
      <p:sp>
        <p:nvSpPr>
          <p:cNvPr id="6" name="Content Placeholder 2">
            <a:extLst>
              <a:ext uri="{FF2B5EF4-FFF2-40B4-BE49-F238E27FC236}">
                <a16:creationId xmlns:a16="http://schemas.microsoft.com/office/drawing/2014/main" id="{5F39DED1-43B7-A54B-D3D7-54792E535D26}"/>
              </a:ext>
            </a:extLst>
          </p:cNvPr>
          <p:cNvSpPr>
            <a:spLocks noGrp="1"/>
          </p:cNvSpPr>
          <p:nvPr>
            <p:ph sz="half" idx="10"/>
          </p:nvPr>
        </p:nvSpPr>
        <p:spPr>
          <a:xfrm>
            <a:off x="6334125" y="1989056"/>
            <a:ext cx="5019675" cy="3271102"/>
          </a:xfrm>
          <a:noFill/>
        </p:spPr>
        <p:txBody>
          <a:bodyPr lIns="144000" tIns="144000" rIns="144000" bIns="144000">
            <a:noAutofit/>
          </a:bodyPr>
          <a:lstStyle>
            <a:lvl1pPr marL="0" indent="0">
              <a:buNone/>
              <a:defRPr sz="2000">
                <a:solidFill>
                  <a:schemeClr val="tx1"/>
                </a:solidFill>
              </a:defRPr>
            </a:lvl1pPr>
          </a:lstStyle>
          <a:p>
            <a:pPr lvl="0"/>
            <a:r>
              <a:rPr lang="en-US"/>
              <a:t>Click to edit Master text styles</a:t>
            </a:r>
          </a:p>
        </p:txBody>
      </p:sp>
      <p:sp>
        <p:nvSpPr>
          <p:cNvPr id="4" name="Slide Number Placeholder 5">
            <a:extLst>
              <a:ext uri="{FF2B5EF4-FFF2-40B4-BE49-F238E27FC236}">
                <a16:creationId xmlns:a16="http://schemas.microsoft.com/office/drawing/2014/main" id="{B9416748-3994-A02A-B7BD-AC8272883D95}"/>
              </a:ext>
            </a:extLst>
          </p:cNvPr>
          <p:cNvSpPr>
            <a:spLocks noGrp="1"/>
          </p:cNvSpPr>
          <p:nvPr>
            <p:ph type="sldNum" sz="quarter" idx="4"/>
          </p:nvPr>
        </p:nvSpPr>
        <p:spPr>
          <a:xfrm>
            <a:off x="376188" y="6282069"/>
            <a:ext cx="2743200" cy="365125"/>
          </a:xfrm>
          <a:prstGeom prst="rect">
            <a:avLst/>
          </a:prstGeom>
        </p:spPr>
        <p:txBody>
          <a:bodyPr vert="horz" lIns="91440" tIns="45720" rIns="91440" bIns="45720" rtlCol="0" anchor="b"/>
          <a:lstStyle>
            <a:lvl1pPr algn="r">
              <a:defRPr sz="1000">
                <a:solidFill>
                  <a:schemeClr val="tx1"/>
                </a:solidFill>
                <a:latin typeface="+mn-lt"/>
              </a:defRPr>
            </a:lvl1p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3885691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body text two columns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C58A-AE9F-CB20-353A-B865ECE39A5D}"/>
              </a:ext>
            </a:extLst>
          </p:cNvPr>
          <p:cNvSpPr>
            <a:spLocks noGrp="1"/>
          </p:cNvSpPr>
          <p:nvPr>
            <p:ph type="title"/>
          </p:nvPr>
        </p:nvSpPr>
        <p:spPr/>
        <p:txBody>
          <a:bodyPr/>
          <a:lstStyle/>
          <a:p>
            <a:r>
              <a:rPr lang="en-US"/>
              <a:t>Click to edit Master title style</a:t>
            </a:r>
            <a:endParaRPr lang="en-IE" dirty="0"/>
          </a:p>
        </p:txBody>
      </p:sp>
      <p:sp>
        <p:nvSpPr>
          <p:cNvPr id="3" name="Content Placeholder 2">
            <a:extLst>
              <a:ext uri="{FF2B5EF4-FFF2-40B4-BE49-F238E27FC236}">
                <a16:creationId xmlns:a16="http://schemas.microsoft.com/office/drawing/2014/main" id="{833F6E74-65E4-088E-A627-F5CBCB9E0FAA}"/>
              </a:ext>
            </a:extLst>
          </p:cNvPr>
          <p:cNvSpPr>
            <a:spLocks noGrp="1"/>
          </p:cNvSpPr>
          <p:nvPr>
            <p:ph sz="half" idx="1"/>
          </p:nvPr>
        </p:nvSpPr>
        <p:spPr>
          <a:xfrm>
            <a:off x="838199" y="1989056"/>
            <a:ext cx="5019675" cy="3271102"/>
          </a:xfrm>
          <a:solidFill>
            <a:schemeClr val="tx2"/>
          </a:solidFill>
        </p:spPr>
        <p:txBody>
          <a:bodyPr lIns="144000" tIns="144000" rIns="144000" bIns="144000">
            <a:noAutofit/>
          </a:bodyPr>
          <a:lstStyle>
            <a:lvl1pPr marL="0" indent="0">
              <a:buNone/>
              <a:defRPr sz="2000">
                <a:solidFill>
                  <a:schemeClr val="bg1"/>
                </a:solidFill>
              </a:defRPr>
            </a:lvl1pPr>
          </a:lstStyle>
          <a:p>
            <a:pPr lvl="0"/>
            <a:r>
              <a:rPr lang="en-US"/>
              <a:t>Click to edit Master text styles</a:t>
            </a:r>
          </a:p>
        </p:txBody>
      </p:sp>
      <p:sp>
        <p:nvSpPr>
          <p:cNvPr id="5" name="Content Placeholder 2">
            <a:extLst>
              <a:ext uri="{FF2B5EF4-FFF2-40B4-BE49-F238E27FC236}">
                <a16:creationId xmlns:a16="http://schemas.microsoft.com/office/drawing/2014/main" id="{DC0E4D59-AF6A-8993-094A-5A4FED57EA37}"/>
              </a:ext>
            </a:extLst>
          </p:cNvPr>
          <p:cNvSpPr>
            <a:spLocks noGrp="1"/>
          </p:cNvSpPr>
          <p:nvPr>
            <p:ph sz="half" idx="10"/>
          </p:nvPr>
        </p:nvSpPr>
        <p:spPr>
          <a:xfrm>
            <a:off x="6334125" y="1989056"/>
            <a:ext cx="5019675" cy="3271102"/>
          </a:xfrm>
          <a:solidFill>
            <a:schemeClr val="tx2"/>
          </a:solidFill>
        </p:spPr>
        <p:txBody>
          <a:bodyPr lIns="144000" tIns="144000" rIns="144000" bIns="144000">
            <a:noAutofit/>
          </a:bodyPr>
          <a:lstStyle>
            <a:lvl1pPr marL="0" indent="0">
              <a:buNone/>
              <a:defRPr sz="2000">
                <a:solidFill>
                  <a:schemeClr val="bg1"/>
                </a:solidFill>
              </a:defRPr>
            </a:lvl1pPr>
          </a:lstStyle>
          <a:p>
            <a:pPr lvl="0"/>
            <a:r>
              <a:rPr lang="en-US"/>
              <a:t>Click to edit Master text styles</a:t>
            </a:r>
          </a:p>
        </p:txBody>
      </p:sp>
      <p:sp>
        <p:nvSpPr>
          <p:cNvPr id="4" name="Slide Number Placeholder 5">
            <a:extLst>
              <a:ext uri="{FF2B5EF4-FFF2-40B4-BE49-F238E27FC236}">
                <a16:creationId xmlns:a16="http://schemas.microsoft.com/office/drawing/2014/main" id="{8C3588F2-1E00-50BC-0820-CB663EE9719E}"/>
              </a:ext>
            </a:extLst>
          </p:cNvPr>
          <p:cNvSpPr>
            <a:spLocks noGrp="1"/>
          </p:cNvSpPr>
          <p:nvPr>
            <p:ph type="sldNum" sz="quarter" idx="4"/>
          </p:nvPr>
        </p:nvSpPr>
        <p:spPr>
          <a:xfrm>
            <a:off x="376188" y="6282069"/>
            <a:ext cx="2743200" cy="365125"/>
          </a:xfrm>
          <a:prstGeom prst="rect">
            <a:avLst/>
          </a:prstGeom>
        </p:spPr>
        <p:txBody>
          <a:bodyPr vert="horz" lIns="91440" tIns="45720" rIns="91440" bIns="45720" rtlCol="0" anchor="b"/>
          <a:lstStyle>
            <a:lvl1pPr algn="r">
              <a:defRPr sz="1000">
                <a:solidFill>
                  <a:schemeClr val="tx1"/>
                </a:solidFill>
                <a:latin typeface="+mn-lt"/>
              </a:defRPr>
            </a:lvl1p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159454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body text two columns with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C58A-AE9F-CB20-353A-B865ECE39A5D}"/>
              </a:ext>
            </a:extLst>
          </p:cNvPr>
          <p:cNvSpPr>
            <a:spLocks noGrp="1"/>
          </p:cNvSpPr>
          <p:nvPr>
            <p:ph type="title"/>
          </p:nvPr>
        </p:nvSpPr>
        <p:spPr/>
        <p:txBody>
          <a:bodyPr/>
          <a:lstStyle/>
          <a:p>
            <a:r>
              <a:rPr lang="en-US"/>
              <a:t>Click to edit Master title style</a:t>
            </a:r>
            <a:endParaRPr lang="en-IE" dirty="0"/>
          </a:p>
        </p:txBody>
      </p:sp>
      <p:sp>
        <p:nvSpPr>
          <p:cNvPr id="4" name="Content Placeholder 2">
            <a:extLst>
              <a:ext uri="{FF2B5EF4-FFF2-40B4-BE49-F238E27FC236}">
                <a16:creationId xmlns:a16="http://schemas.microsoft.com/office/drawing/2014/main" id="{E0920A60-FD35-93DC-D952-15BAEF0C0BB5}"/>
              </a:ext>
            </a:extLst>
          </p:cNvPr>
          <p:cNvSpPr>
            <a:spLocks noGrp="1"/>
          </p:cNvSpPr>
          <p:nvPr>
            <p:ph sz="half" idx="15" hasCustomPrompt="1"/>
          </p:nvPr>
        </p:nvSpPr>
        <p:spPr>
          <a:xfrm>
            <a:off x="838200" y="2029022"/>
            <a:ext cx="5019674" cy="460375"/>
          </a:xfrm>
          <a:solidFill>
            <a:schemeClr val="tx2"/>
          </a:solidFill>
          <a:ln w="12700" cap="rnd">
            <a:noFill/>
            <a:round/>
          </a:ln>
        </p:spPr>
        <p:style>
          <a:lnRef idx="2">
            <a:schemeClr val="accent1"/>
          </a:lnRef>
          <a:fillRef idx="1">
            <a:schemeClr val="lt1"/>
          </a:fillRef>
          <a:effectRef idx="0">
            <a:schemeClr val="accent1"/>
          </a:effectRef>
          <a:fontRef idx="minor">
            <a:schemeClr val="dk1"/>
          </a:fontRef>
        </p:style>
        <p:txBody>
          <a:bodyPr lIns="72000" tIns="72000" rIns="72000" bIns="72000">
            <a:noAutofit/>
          </a:bodyPr>
          <a:lstStyle>
            <a:lvl1pPr marL="0" indent="0">
              <a:buNone/>
              <a:defRPr sz="2400" b="1">
                <a:solidFill>
                  <a:schemeClr val="bg1"/>
                </a:solidFill>
              </a:defRPr>
            </a:lvl1pPr>
          </a:lstStyle>
          <a:p>
            <a:pPr lvl="0"/>
            <a:r>
              <a:rPr lang="en-US" dirty="0"/>
              <a:t>Click to add subtitle</a:t>
            </a:r>
          </a:p>
        </p:txBody>
      </p:sp>
      <p:sp>
        <p:nvSpPr>
          <p:cNvPr id="3" name="Content Placeholder 2">
            <a:extLst>
              <a:ext uri="{FF2B5EF4-FFF2-40B4-BE49-F238E27FC236}">
                <a16:creationId xmlns:a16="http://schemas.microsoft.com/office/drawing/2014/main" id="{833F6E74-65E4-088E-A627-F5CBCB9E0FAA}"/>
              </a:ext>
            </a:extLst>
          </p:cNvPr>
          <p:cNvSpPr>
            <a:spLocks noGrp="1"/>
          </p:cNvSpPr>
          <p:nvPr>
            <p:ph sz="half" idx="1"/>
          </p:nvPr>
        </p:nvSpPr>
        <p:spPr>
          <a:xfrm>
            <a:off x="838199" y="2724150"/>
            <a:ext cx="5019675" cy="2536008"/>
          </a:xfrm>
          <a:noFill/>
        </p:spPr>
        <p:txBody>
          <a:bodyPr lIns="144000" tIns="144000" rIns="144000" bIns="144000">
            <a:noAutofit/>
          </a:bodyPr>
          <a:lstStyle>
            <a:lvl1pPr marL="0" indent="0">
              <a:buNone/>
              <a:defRPr sz="2000">
                <a:solidFill>
                  <a:schemeClr val="tx1"/>
                </a:solidFill>
              </a:defRPr>
            </a:lvl1pPr>
          </a:lstStyle>
          <a:p>
            <a:pPr lvl="0"/>
            <a:r>
              <a:rPr lang="en-US"/>
              <a:t>Click to edit Master text styles</a:t>
            </a:r>
          </a:p>
        </p:txBody>
      </p:sp>
      <p:sp>
        <p:nvSpPr>
          <p:cNvPr id="7" name="Content Placeholder 2">
            <a:extLst>
              <a:ext uri="{FF2B5EF4-FFF2-40B4-BE49-F238E27FC236}">
                <a16:creationId xmlns:a16="http://schemas.microsoft.com/office/drawing/2014/main" id="{26B8E071-31DF-2C06-04A9-3BC538CDA6CD}"/>
              </a:ext>
            </a:extLst>
          </p:cNvPr>
          <p:cNvSpPr>
            <a:spLocks noGrp="1"/>
          </p:cNvSpPr>
          <p:nvPr>
            <p:ph sz="half" idx="17" hasCustomPrompt="1"/>
          </p:nvPr>
        </p:nvSpPr>
        <p:spPr>
          <a:xfrm>
            <a:off x="6334126" y="2029022"/>
            <a:ext cx="5019674" cy="460375"/>
          </a:xfrm>
          <a:solidFill>
            <a:schemeClr val="tx2"/>
          </a:solidFill>
          <a:ln w="12700" cap="rnd">
            <a:noFill/>
            <a:round/>
          </a:ln>
        </p:spPr>
        <p:style>
          <a:lnRef idx="2">
            <a:schemeClr val="accent1"/>
          </a:lnRef>
          <a:fillRef idx="1">
            <a:schemeClr val="lt1"/>
          </a:fillRef>
          <a:effectRef idx="0">
            <a:schemeClr val="accent1"/>
          </a:effectRef>
          <a:fontRef idx="minor">
            <a:schemeClr val="dk1"/>
          </a:fontRef>
        </p:style>
        <p:txBody>
          <a:bodyPr lIns="72000" tIns="72000" rIns="72000" bIns="72000">
            <a:noAutofit/>
          </a:bodyPr>
          <a:lstStyle>
            <a:lvl1pPr marL="0" indent="0">
              <a:buNone/>
              <a:defRPr sz="2400" b="1">
                <a:solidFill>
                  <a:schemeClr val="bg1"/>
                </a:solidFill>
              </a:defRPr>
            </a:lvl1pPr>
          </a:lstStyle>
          <a:p>
            <a:pPr lvl="0"/>
            <a:r>
              <a:rPr lang="en-US" dirty="0"/>
              <a:t>Click to add subtitle</a:t>
            </a:r>
          </a:p>
        </p:txBody>
      </p:sp>
      <p:sp>
        <p:nvSpPr>
          <p:cNvPr id="5" name="Content Placeholder 2">
            <a:extLst>
              <a:ext uri="{FF2B5EF4-FFF2-40B4-BE49-F238E27FC236}">
                <a16:creationId xmlns:a16="http://schemas.microsoft.com/office/drawing/2014/main" id="{118A63BF-772E-9151-C37F-6751BC1781DA}"/>
              </a:ext>
            </a:extLst>
          </p:cNvPr>
          <p:cNvSpPr>
            <a:spLocks noGrp="1"/>
          </p:cNvSpPr>
          <p:nvPr>
            <p:ph sz="half" idx="16"/>
          </p:nvPr>
        </p:nvSpPr>
        <p:spPr>
          <a:xfrm>
            <a:off x="6334125" y="2724150"/>
            <a:ext cx="5019675" cy="2536008"/>
          </a:xfrm>
          <a:noFill/>
        </p:spPr>
        <p:txBody>
          <a:bodyPr lIns="144000" tIns="144000" rIns="144000" bIns="144000">
            <a:noAutofit/>
          </a:bodyPr>
          <a:lstStyle>
            <a:lvl1pPr marL="0" indent="0">
              <a:buNone/>
              <a:defRPr sz="2000">
                <a:solidFill>
                  <a:schemeClr val="tx1"/>
                </a:solidFill>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A10AA9BB-29EC-79EA-02CA-8452ADF649A1}"/>
              </a:ext>
            </a:extLst>
          </p:cNvPr>
          <p:cNvSpPr>
            <a:spLocks noGrp="1"/>
          </p:cNvSpPr>
          <p:nvPr>
            <p:ph type="sldNum" sz="quarter" idx="4"/>
          </p:nvPr>
        </p:nvSpPr>
        <p:spPr>
          <a:xfrm>
            <a:off x="376188" y="6282069"/>
            <a:ext cx="2743200" cy="365125"/>
          </a:xfrm>
          <a:prstGeom prst="rect">
            <a:avLst/>
          </a:prstGeom>
        </p:spPr>
        <p:txBody>
          <a:bodyPr vert="horz" lIns="91440" tIns="45720" rIns="91440" bIns="45720" rtlCol="0" anchor="b"/>
          <a:lstStyle>
            <a:lvl1pPr algn="r">
              <a:defRPr sz="1000">
                <a:solidFill>
                  <a:schemeClr val="tx1"/>
                </a:solidFill>
                <a:latin typeface="+mn-lt"/>
              </a:defRPr>
            </a:lvl1p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3872981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body text two columns with subtitles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B8270BF-EE76-A46D-95E0-FB617042099B}"/>
              </a:ext>
            </a:extLst>
          </p:cNvPr>
          <p:cNvSpPr>
            <a:spLocks/>
          </p:cNvSpPr>
          <p:nvPr/>
        </p:nvSpPr>
        <p:spPr>
          <a:xfrm>
            <a:off x="0" y="1487978"/>
            <a:ext cx="12192000" cy="537002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solidFill>
                <a:schemeClr val="tx2"/>
              </a:solidFill>
            </a:endParaRPr>
          </a:p>
        </p:txBody>
      </p:sp>
      <p:sp>
        <p:nvSpPr>
          <p:cNvPr id="2" name="Title 1">
            <a:extLst>
              <a:ext uri="{FF2B5EF4-FFF2-40B4-BE49-F238E27FC236}">
                <a16:creationId xmlns:a16="http://schemas.microsoft.com/office/drawing/2014/main" id="{85D1C58A-AE9F-CB20-353A-B865ECE39A5D}"/>
              </a:ext>
            </a:extLst>
          </p:cNvPr>
          <p:cNvSpPr>
            <a:spLocks noGrp="1"/>
          </p:cNvSpPr>
          <p:nvPr>
            <p:ph type="title"/>
          </p:nvPr>
        </p:nvSpPr>
        <p:spPr/>
        <p:txBody>
          <a:bodyPr/>
          <a:lstStyle/>
          <a:p>
            <a:r>
              <a:rPr lang="en-US"/>
              <a:t>Click to edit Master title style</a:t>
            </a:r>
            <a:endParaRPr lang="en-IE" dirty="0"/>
          </a:p>
        </p:txBody>
      </p:sp>
      <p:sp>
        <p:nvSpPr>
          <p:cNvPr id="4" name="Content Placeholder 2">
            <a:extLst>
              <a:ext uri="{FF2B5EF4-FFF2-40B4-BE49-F238E27FC236}">
                <a16:creationId xmlns:a16="http://schemas.microsoft.com/office/drawing/2014/main" id="{E0920A60-FD35-93DC-D952-15BAEF0C0BB5}"/>
              </a:ext>
            </a:extLst>
          </p:cNvPr>
          <p:cNvSpPr>
            <a:spLocks noGrp="1"/>
          </p:cNvSpPr>
          <p:nvPr>
            <p:ph sz="half" idx="15" hasCustomPrompt="1"/>
          </p:nvPr>
        </p:nvSpPr>
        <p:spPr>
          <a:xfrm>
            <a:off x="838200" y="2029022"/>
            <a:ext cx="5019674" cy="460375"/>
          </a:xfrm>
          <a:solidFill>
            <a:schemeClr val="accent5"/>
          </a:solidFill>
          <a:ln w="12700" cap="rnd">
            <a:noFill/>
            <a:round/>
          </a:ln>
        </p:spPr>
        <p:style>
          <a:lnRef idx="2">
            <a:schemeClr val="accent1"/>
          </a:lnRef>
          <a:fillRef idx="1">
            <a:schemeClr val="lt1"/>
          </a:fillRef>
          <a:effectRef idx="0">
            <a:schemeClr val="accent1"/>
          </a:effectRef>
          <a:fontRef idx="minor">
            <a:schemeClr val="dk1"/>
          </a:fontRef>
        </p:style>
        <p:txBody>
          <a:bodyPr lIns="72000" tIns="72000" rIns="72000" bIns="72000">
            <a:noAutofit/>
          </a:bodyPr>
          <a:lstStyle>
            <a:lvl1pPr marL="0" indent="0">
              <a:buNone/>
              <a:defRPr sz="2400" b="1">
                <a:solidFill>
                  <a:schemeClr val="tx2"/>
                </a:solidFill>
              </a:defRPr>
            </a:lvl1pPr>
          </a:lstStyle>
          <a:p>
            <a:pPr lvl="0"/>
            <a:r>
              <a:rPr lang="en-US" dirty="0"/>
              <a:t>Click to add subtitle</a:t>
            </a:r>
          </a:p>
        </p:txBody>
      </p:sp>
      <p:sp>
        <p:nvSpPr>
          <p:cNvPr id="3" name="Content Placeholder 2">
            <a:extLst>
              <a:ext uri="{FF2B5EF4-FFF2-40B4-BE49-F238E27FC236}">
                <a16:creationId xmlns:a16="http://schemas.microsoft.com/office/drawing/2014/main" id="{833F6E74-65E4-088E-A627-F5CBCB9E0FAA}"/>
              </a:ext>
            </a:extLst>
          </p:cNvPr>
          <p:cNvSpPr>
            <a:spLocks noGrp="1"/>
          </p:cNvSpPr>
          <p:nvPr>
            <p:ph sz="half" idx="1"/>
          </p:nvPr>
        </p:nvSpPr>
        <p:spPr>
          <a:xfrm>
            <a:off x="838199" y="2724150"/>
            <a:ext cx="5019675" cy="2536008"/>
          </a:xfrm>
          <a:noFill/>
        </p:spPr>
        <p:txBody>
          <a:bodyPr lIns="144000" tIns="144000" rIns="144000" bIns="144000">
            <a:noAutofit/>
          </a:bodyPr>
          <a:lstStyle>
            <a:lvl1pPr marL="0" indent="0">
              <a:buNone/>
              <a:defRPr sz="2000">
                <a:solidFill>
                  <a:schemeClr val="bg1"/>
                </a:solidFill>
              </a:defRPr>
            </a:lvl1pPr>
          </a:lstStyle>
          <a:p>
            <a:pPr lvl="0"/>
            <a:r>
              <a:rPr lang="en-US"/>
              <a:t>Click to edit Master text styles</a:t>
            </a:r>
          </a:p>
        </p:txBody>
      </p:sp>
      <p:sp>
        <p:nvSpPr>
          <p:cNvPr id="7" name="Content Placeholder 2">
            <a:extLst>
              <a:ext uri="{FF2B5EF4-FFF2-40B4-BE49-F238E27FC236}">
                <a16:creationId xmlns:a16="http://schemas.microsoft.com/office/drawing/2014/main" id="{26B8E071-31DF-2C06-04A9-3BC538CDA6CD}"/>
              </a:ext>
            </a:extLst>
          </p:cNvPr>
          <p:cNvSpPr>
            <a:spLocks noGrp="1"/>
          </p:cNvSpPr>
          <p:nvPr>
            <p:ph sz="half" idx="17" hasCustomPrompt="1"/>
          </p:nvPr>
        </p:nvSpPr>
        <p:spPr>
          <a:xfrm>
            <a:off x="6334126" y="2029022"/>
            <a:ext cx="5019674" cy="460375"/>
          </a:xfrm>
          <a:solidFill>
            <a:schemeClr val="accent5"/>
          </a:solidFill>
          <a:ln w="12700" cap="rnd">
            <a:noFill/>
            <a:round/>
          </a:ln>
        </p:spPr>
        <p:style>
          <a:lnRef idx="2">
            <a:schemeClr val="accent1"/>
          </a:lnRef>
          <a:fillRef idx="1">
            <a:schemeClr val="lt1"/>
          </a:fillRef>
          <a:effectRef idx="0">
            <a:schemeClr val="accent1"/>
          </a:effectRef>
          <a:fontRef idx="minor">
            <a:schemeClr val="dk1"/>
          </a:fontRef>
        </p:style>
        <p:txBody>
          <a:bodyPr lIns="72000" tIns="72000" rIns="72000" bIns="72000">
            <a:noAutofit/>
          </a:bodyPr>
          <a:lstStyle>
            <a:lvl1pPr marL="0" indent="0">
              <a:buNone/>
              <a:defRPr sz="2400" b="1">
                <a:solidFill>
                  <a:schemeClr val="tx2"/>
                </a:solidFill>
              </a:defRPr>
            </a:lvl1pPr>
          </a:lstStyle>
          <a:p>
            <a:pPr lvl="0"/>
            <a:r>
              <a:rPr lang="en-US" dirty="0"/>
              <a:t>Click to add subtitle</a:t>
            </a:r>
          </a:p>
        </p:txBody>
      </p:sp>
      <p:sp>
        <p:nvSpPr>
          <p:cNvPr id="5" name="Content Placeholder 2">
            <a:extLst>
              <a:ext uri="{FF2B5EF4-FFF2-40B4-BE49-F238E27FC236}">
                <a16:creationId xmlns:a16="http://schemas.microsoft.com/office/drawing/2014/main" id="{118A63BF-772E-9151-C37F-6751BC1781DA}"/>
              </a:ext>
            </a:extLst>
          </p:cNvPr>
          <p:cNvSpPr>
            <a:spLocks noGrp="1"/>
          </p:cNvSpPr>
          <p:nvPr>
            <p:ph sz="half" idx="16"/>
          </p:nvPr>
        </p:nvSpPr>
        <p:spPr>
          <a:xfrm>
            <a:off x="6334125" y="2724150"/>
            <a:ext cx="5019675" cy="2536008"/>
          </a:xfrm>
          <a:noFill/>
        </p:spPr>
        <p:txBody>
          <a:bodyPr lIns="144000" tIns="144000" rIns="144000" bIns="144000">
            <a:noAutofit/>
          </a:bodyPr>
          <a:lstStyle>
            <a:lvl1pPr marL="0" indent="0">
              <a:buNone/>
              <a:defRPr sz="2000">
                <a:solidFill>
                  <a:schemeClr val="bg1"/>
                </a:solidFill>
              </a:defRPr>
            </a:lvl1pPr>
          </a:lstStyle>
          <a:p>
            <a:pPr lvl="0"/>
            <a:r>
              <a:rPr lang="en-US"/>
              <a:t>Click to edit Master text styles</a:t>
            </a:r>
          </a:p>
        </p:txBody>
      </p:sp>
      <p:pic>
        <p:nvPicPr>
          <p:cNvPr id="10" name="Picture 9" descr="A blue flag with yellow stars and stripes&#10;&#10;Description automatically generated">
            <a:extLst>
              <a:ext uri="{FF2B5EF4-FFF2-40B4-BE49-F238E27FC236}">
                <a16:creationId xmlns:a16="http://schemas.microsoft.com/office/drawing/2014/main" id="{7262511B-BA2E-7984-66D6-B5152DA09D7B}"/>
              </a:ext>
            </a:extLst>
          </p:cNvPr>
          <p:cNvPicPr>
            <a:picLocks noChangeAspect="1"/>
          </p:cNvPicPr>
          <p:nvPr/>
        </p:nvPicPr>
        <p:blipFill>
          <a:blip r:embed="rId2"/>
          <a:stretch>
            <a:fillRect/>
          </a:stretch>
        </p:blipFill>
        <p:spPr>
          <a:xfrm>
            <a:off x="10725768" y="5901016"/>
            <a:ext cx="1257867" cy="763200"/>
          </a:xfrm>
          <a:prstGeom prst="rect">
            <a:avLst/>
          </a:prstGeom>
        </p:spPr>
      </p:pic>
      <p:pic>
        <p:nvPicPr>
          <p:cNvPr id="11" name="Picture 10" descr="A blue flag with yellow stars and stripes&#10;&#10;Description automatically generated">
            <a:extLst>
              <a:ext uri="{FF2B5EF4-FFF2-40B4-BE49-F238E27FC236}">
                <a16:creationId xmlns:a16="http://schemas.microsoft.com/office/drawing/2014/main" id="{DB557BE9-B8DC-E601-A0F8-16CD84F91810}"/>
              </a:ext>
            </a:extLst>
          </p:cNvPr>
          <p:cNvPicPr>
            <a:picLocks noChangeAspect="1"/>
          </p:cNvPicPr>
          <p:nvPr userDrawn="1"/>
        </p:nvPicPr>
        <p:blipFill>
          <a:blip r:embed="rId2"/>
          <a:stretch>
            <a:fillRect/>
          </a:stretch>
        </p:blipFill>
        <p:spPr>
          <a:xfrm>
            <a:off x="10725768" y="5901016"/>
            <a:ext cx="1257867" cy="763200"/>
          </a:xfrm>
          <a:prstGeom prst="rect">
            <a:avLst/>
          </a:prstGeom>
        </p:spPr>
      </p:pic>
      <p:sp>
        <p:nvSpPr>
          <p:cNvPr id="9" name="Slide Number Placeholder 5">
            <a:extLst>
              <a:ext uri="{FF2B5EF4-FFF2-40B4-BE49-F238E27FC236}">
                <a16:creationId xmlns:a16="http://schemas.microsoft.com/office/drawing/2014/main" id="{BEFAC7B2-2467-A72A-9F8B-CBD0FB0D8C42}"/>
              </a:ext>
            </a:extLst>
          </p:cNvPr>
          <p:cNvSpPr>
            <a:spLocks noGrp="1"/>
          </p:cNvSpPr>
          <p:nvPr>
            <p:ph type="sldNum" sz="quarter" idx="4"/>
          </p:nvPr>
        </p:nvSpPr>
        <p:spPr>
          <a:xfrm>
            <a:off x="376188" y="6282069"/>
            <a:ext cx="2743200" cy="365125"/>
          </a:xfrm>
          <a:prstGeom prst="rect">
            <a:avLst/>
          </a:prstGeom>
        </p:spPr>
        <p:txBody>
          <a:bodyPr vert="horz" lIns="91440" tIns="45720" rIns="91440" bIns="45720" rtlCol="0" anchor="b"/>
          <a:lstStyle>
            <a:lvl1pPr algn="r">
              <a:defRPr sz="1000">
                <a:solidFill>
                  <a:schemeClr val="bg1"/>
                </a:solidFill>
                <a:latin typeface="+mn-lt"/>
              </a:defRPr>
            </a:lvl1p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42236665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body text two columns colured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ECCFB38-4E5F-126B-A212-3CBD911F9836}"/>
              </a:ext>
            </a:extLst>
          </p:cNvPr>
          <p:cNvSpPr>
            <a:spLocks noGrp="1" noRot="1" noMove="1" noResize="1" noEditPoints="1" noAdjustHandles="1" noChangeArrowheads="1" noChangeShapeType="1"/>
          </p:cNvSpPr>
          <p:nvPr/>
        </p:nvSpPr>
        <p:spPr>
          <a:xfrm>
            <a:off x="0" y="1487978"/>
            <a:ext cx="12192000" cy="5370022"/>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a:extLst>
              <a:ext uri="{FF2B5EF4-FFF2-40B4-BE49-F238E27FC236}">
                <a16:creationId xmlns:a16="http://schemas.microsoft.com/office/drawing/2014/main" id="{85D1C58A-AE9F-CB20-353A-B865ECE39A5D}"/>
              </a:ext>
            </a:extLst>
          </p:cNvPr>
          <p:cNvSpPr>
            <a:spLocks noGrp="1"/>
          </p:cNvSpPr>
          <p:nvPr>
            <p:ph type="title"/>
          </p:nvPr>
        </p:nvSpPr>
        <p:spPr/>
        <p:txBody>
          <a:bodyPr/>
          <a:lstStyle/>
          <a:p>
            <a:r>
              <a:rPr lang="en-US"/>
              <a:t>Click to edit Master title style</a:t>
            </a:r>
            <a:endParaRPr lang="en-IE" dirty="0"/>
          </a:p>
        </p:txBody>
      </p:sp>
      <p:sp>
        <p:nvSpPr>
          <p:cNvPr id="3" name="Content Placeholder 2">
            <a:extLst>
              <a:ext uri="{FF2B5EF4-FFF2-40B4-BE49-F238E27FC236}">
                <a16:creationId xmlns:a16="http://schemas.microsoft.com/office/drawing/2014/main" id="{833F6E74-65E4-088E-A627-F5CBCB9E0FAA}"/>
              </a:ext>
            </a:extLst>
          </p:cNvPr>
          <p:cNvSpPr>
            <a:spLocks noGrp="1"/>
          </p:cNvSpPr>
          <p:nvPr>
            <p:ph sz="half" idx="1"/>
          </p:nvPr>
        </p:nvSpPr>
        <p:spPr>
          <a:xfrm>
            <a:off x="838200" y="2587083"/>
            <a:ext cx="4670502" cy="2899317"/>
          </a:xfrm>
          <a:noFill/>
        </p:spPr>
        <p:txBody>
          <a:bodyPr>
            <a:noAutofit/>
          </a:bodyPr>
          <a:lstStyle>
            <a:lvl1pPr marL="0" indent="0">
              <a:buNone/>
              <a:defRPr sz="2000">
                <a:solidFill>
                  <a:schemeClr val="bg1"/>
                </a:solidFill>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AE36259F-C7F8-D963-3DFD-92239B4D3FA2}"/>
              </a:ext>
            </a:extLst>
          </p:cNvPr>
          <p:cNvSpPr>
            <a:spLocks noGrp="1"/>
          </p:cNvSpPr>
          <p:nvPr>
            <p:ph sz="half" idx="2"/>
          </p:nvPr>
        </p:nvSpPr>
        <p:spPr>
          <a:xfrm>
            <a:off x="6172200" y="2587083"/>
            <a:ext cx="5181600" cy="2899317"/>
          </a:xfrm>
          <a:noFill/>
        </p:spPr>
        <p:txBody>
          <a:bodyPr>
            <a:noAutofit/>
          </a:bodyPr>
          <a:lstStyle>
            <a:lvl1pPr marL="0" indent="0">
              <a:buNone/>
              <a:defRPr sz="2000">
                <a:solidFill>
                  <a:schemeClr val="bg1"/>
                </a:solidFill>
              </a:defRPr>
            </a:lvl1pPr>
          </a:lstStyle>
          <a:p>
            <a:pPr lvl="0"/>
            <a:r>
              <a:rPr lang="en-US"/>
              <a:t>Click to edit Master text styles</a:t>
            </a:r>
          </a:p>
        </p:txBody>
      </p:sp>
      <p:pic>
        <p:nvPicPr>
          <p:cNvPr id="8" name="Picture 7" descr="A blue flag with yellow stars and stripes&#10;&#10;Description automatically generated">
            <a:extLst>
              <a:ext uri="{FF2B5EF4-FFF2-40B4-BE49-F238E27FC236}">
                <a16:creationId xmlns:a16="http://schemas.microsoft.com/office/drawing/2014/main" id="{02BBC44B-821F-21ED-8464-03E521698175}"/>
              </a:ext>
            </a:extLst>
          </p:cNvPr>
          <p:cNvPicPr>
            <a:picLocks noChangeAspect="1"/>
          </p:cNvPicPr>
          <p:nvPr/>
        </p:nvPicPr>
        <p:blipFill>
          <a:blip r:embed="rId2"/>
          <a:stretch>
            <a:fillRect/>
          </a:stretch>
        </p:blipFill>
        <p:spPr>
          <a:xfrm>
            <a:off x="10725768" y="5901016"/>
            <a:ext cx="1257867" cy="763200"/>
          </a:xfrm>
          <a:prstGeom prst="rect">
            <a:avLst/>
          </a:prstGeom>
        </p:spPr>
      </p:pic>
      <p:pic>
        <p:nvPicPr>
          <p:cNvPr id="9" name="Picture 8" descr="A blue flag with yellow stars and stripes&#10;&#10;Description automatically generated">
            <a:extLst>
              <a:ext uri="{FF2B5EF4-FFF2-40B4-BE49-F238E27FC236}">
                <a16:creationId xmlns:a16="http://schemas.microsoft.com/office/drawing/2014/main" id="{22B46DA4-CDDE-5119-2E5E-AD549E681C9C}"/>
              </a:ext>
            </a:extLst>
          </p:cNvPr>
          <p:cNvPicPr>
            <a:picLocks noChangeAspect="1"/>
          </p:cNvPicPr>
          <p:nvPr userDrawn="1"/>
        </p:nvPicPr>
        <p:blipFill>
          <a:blip r:embed="rId2"/>
          <a:stretch>
            <a:fillRect/>
          </a:stretch>
        </p:blipFill>
        <p:spPr>
          <a:xfrm>
            <a:off x="10725768" y="5901016"/>
            <a:ext cx="1257867" cy="763200"/>
          </a:xfrm>
          <a:prstGeom prst="rect">
            <a:avLst/>
          </a:prstGeom>
        </p:spPr>
      </p:pic>
      <p:sp>
        <p:nvSpPr>
          <p:cNvPr id="5" name="Slide Number Placeholder 5">
            <a:extLst>
              <a:ext uri="{FF2B5EF4-FFF2-40B4-BE49-F238E27FC236}">
                <a16:creationId xmlns:a16="http://schemas.microsoft.com/office/drawing/2014/main" id="{4A321162-C08B-5D98-4E1F-FE50C321D819}"/>
              </a:ext>
            </a:extLst>
          </p:cNvPr>
          <p:cNvSpPr>
            <a:spLocks noGrp="1"/>
          </p:cNvSpPr>
          <p:nvPr>
            <p:ph type="sldNum" sz="quarter" idx="4"/>
          </p:nvPr>
        </p:nvSpPr>
        <p:spPr>
          <a:xfrm>
            <a:off x="376188" y="6282069"/>
            <a:ext cx="2743200" cy="365125"/>
          </a:xfrm>
          <a:prstGeom prst="rect">
            <a:avLst/>
          </a:prstGeom>
        </p:spPr>
        <p:txBody>
          <a:bodyPr vert="horz" lIns="91440" tIns="45720" rIns="91440" bIns="45720" rtlCol="0" anchor="b"/>
          <a:lstStyle>
            <a:lvl1pPr algn="r">
              <a:defRPr sz="1000">
                <a:solidFill>
                  <a:schemeClr val="bg1"/>
                </a:solidFill>
                <a:latin typeface="+mn-lt"/>
              </a:defRPr>
            </a:lvl1p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1816760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body text three columns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C58A-AE9F-CB20-353A-B865ECE39A5D}"/>
              </a:ext>
            </a:extLst>
          </p:cNvPr>
          <p:cNvSpPr>
            <a:spLocks noGrp="1"/>
          </p:cNvSpPr>
          <p:nvPr>
            <p:ph type="title"/>
          </p:nvPr>
        </p:nvSpPr>
        <p:spPr/>
        <p:txBody>
          <a:bodyPr>
            <a:noAutofit/>
          </a:bodyPr>
          <a:lstStyle/>
          <a:p>
            <a:r>
              <a:rPr lang="en-US"/>
              <a:t>Click to edit Master title style</a:t>
            </a:r>
            <a:endParaRPr lang="en-IE" dirty="0"/>
          </a:p>
        </p:txBody>
      </p:sp>
      <p:sp>
        <p:nvSpPr>
          <p:cNvPr id="3" name="Content Placeholder 2">
            <a:extLst>
              <a:ext uri="{FF2B5EF4-FFF2-40B4-BE49-F238E27FC236}">
                <a16:creationId xmlns:a16="http://schemas.microsoft.com/office/drawing/2014/main" id="{833F6E74-65E4-088E-A627-F5CBCB9E0FAA}"/>
              </a:ext>
            </a:extLst>
          </p:cNvPr>
          <p:cNvSpPr>
            <a:spLocks noGrp="1"/>
          </p:cNvSpPr>
          <p:nvPr>
            <p:ph sz="half" idx="1"/>
          </p:nvPr>
        </p:nvSpPr>
        <p:spPr>
          <a:xfrm>
            <a:off x="838200" y="1989056"/>
            <a:ext cx="3055070" cy="3299381"/>
          </a:xfrm>
          <a:solidFill>
            <a:schemeClr val="tx2"/>
          </a:solidFill>
        </p:spPr>
        <p:txBody>
          <a:bodyPr>
            <a:noAutofit/>
          </a:bodyPr>
          <a:lstStyle>
            <a:lvl1pPr marL="0" indent="0">
              <a:buNone/>
              <a:defRPr sz="2000">
                <a:solidFill>
                  <a:schemeClr val="bg1"/>
                </a:solidFill>
              </a:defRPr>
            </a:lvl1pPr>
          </a:lstStyle>
          <a:p>
            <a:pPr lvl="0"/>
            <a:r>
              <a:rPr lang="en-US"/>
              <a:t>Click to edit Master text styles</a:t>
            </a:r>
          </a:p>
        </p:txBody>
      </p:sp>
      <p:sp>
        <p:nvSpPr>
          <p:cNvPr id="7" name="Content Placeholder 2">
            <a:extLst>
              <a:ext uri="{FF2B5EF4-FFF2-40B4-BE49-F238E27FC236}">
                <a16:creationId xmlns:a16="http://schemas.microsoft.com/office/drawing/2014/main" id="{11A8786C-FCBD-3783-706E-0CBF5B0343E3}"/>
              </a:ext>
            </a:extLst>
          </p:cNvPr>
          <p:cNvSpPr>
            <a:spLocks noGrp="1"/>
          </p:cNvSpPr>
          <p:nvPr>
            <p:ph sz="half" idx="10"/>
          </p:nvPr>
        </p:nvSpPr>
        <p:spPr>
          <a:xfrm>
            <a:off x="4629467" y="1989056"/>
            <a:ext cx="3056400" cy="3299381"/>
          </a:xfrm>
          <a:solidFill>
            <a:schemeClr val="tx2"/>
          </a:solidFill>
        </p:spPr>
        <p:txBody>
          <a:bodyPr>
            <a:noAutofit/>
          </a:bodyPr>
          <a:lstStyle>
            <a:lvl1pPr marL="0" indent="0">
              <a:buNone/>
              <a:defRPr sz="2000">
                <a:solidFill>
                  <a:schemeClr val="bg1"/>
                </a:solidFill>
              </a:defRPr>
            </a:lvl1pPr>
          </a:lstStyle>
          <a:p>
            <a:pPr lvl="0"/>
            <a:r>
              <a:rPr lang="en-US"/>
              <a:t>Click to edit Master text styles</a:t>
            </a:r>
          </a:p>
        </p:txBody>
      </p:sp>
      <p:sp>
        <p:nvSpPr>
          <p:cNvPr id="12" name="Content Placeholder 2">
            <a:extLst>
              <a:ext uri="{FF2B5EF4-FFF2-40B4-BE49-F238E27FC236}">
                <a16:creationId xmlns:a16="http://schemas.microsoft.com/office/drawing/2014/main" id="{F4DC31AC-D39C-A8A3-ED76-D3399E224DE3}"/>
              </a:ext>
            </a:extLst>
          </p:cNvPr>
          <p:cNvSpPr>
            <a:spLocks noGrp="1"/>
          </p:cNvSpPr>
          <p:nvPr>
            <p:ph sz="half" idx="11"/>
          </p:nvPr>
        </p:nvSpPr>
        <p:spPr>
          <a:xfrm>
            <a:off x="8297400" y="1989056"/>
            <a:ext cx="3056400" cy="3299381"/>
          </a:xfrm>
          <a:solidFill>
            <a:schemeClr val="tx2"/>
          </a:solidFill>
        </p:spPr>
        <p:txBody>
          <a:bodyPr>
            <a:noAutofit/>
          </a:bodyPr>
          <a:lstStyle>
            <a:lvl1pPr marL="0" indent="0">
              <a:buNone/>
              <a:defRPr sz="2000">
                <a:solidFill>
                  <a:schemeClr val="bg1"/>
                </a:solidFill>
              </a:defRPr>
            </a:lvl1pPr>
          </a:lstStyle>
          <a:p>
            <a:pPr lvl="0"/>
            <a:r>
              <a:rPr lang="en-US"/>
              <a:t>Click to edit Master text styles</a:t>
            </a:r>
          </a:p>
        </p:txBody>
      </p:sp>
      <p:sp>
        <p:nvSpPr>
          <p:cNvPr id="5" name="Slide Number Placeholder 5">
            <a:extLst>
              <a:ext uri="{FF2B5EF4-FFF2-40B4-BE49-F238E27FC236}">
                <a16:creationId xmlns:a16="http://schemas.microsoft.com/office/drawing/2014/main" id="{6D635DEE-A882-2487-2337-D6BB66A7AF82}"/>
              </a:ext>
            </a:extLst>
          </p:cNvPr>
          <p:cNvSpPr>
            <a:spLocks noGrp="1"/>
          </p:cNvSpPr>
          <p:nvPr>
            <p:ph type="sldNum" sz="quarter" idx="4"/>
          </p:nvPr>
        </p:nvSpPr>
        <p:spPr>
          <a:xfrm>
            <a:off x="376188" y="6282069"/>
            <a:ext cx="2743200" cy="365125"/>
          </a:xfrm>
          <a:prstGeom prst="rect">
            <a:avLst/>
          </a:prstGeom>
        </p:spPr>
        <p:txBody>
          <a:bodyPr vert="horz" lIns="91440" tIns="45720" rIns="91440" bIns="45720" rtlCol="0" anchor="b"/>
          <a:lstStyle>
            <a:lvl1pPr algn="r">
              <a:defRPr sz="1000">
                <a:solidFill>
                  <a:schemeClr val="tx1"/>
                </a:solidFill>
                <a:latin typeface="+mn-lt"/>
              </a:defRPr>
            </a:lvl1p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21017306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body text three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C58A-AE9F-CB20-353A-B865ECE39A5D}"/>
              </a:ext>
            </a:extLst>
          </p:cNvPr>
          <p:cNvSpPr>
            <a:spLocks noGrp="1"/>
          </p:cNvSpPr>
          <p:nvPr>
            <p:ph type="title"/>
          </p:nvPr>
        </p:nvSpPr>
        <p:spPr/>
        <p:txBody>
          <a:bodyPr>
            <a:noAutofit/>
          </a:bodyPr>
          <a:lstStyle/>
          <a:p>
            <a:r>
              <a:rPr lang="en-US"/>
              <a:t>Click to edit Master title style</a:t>
            </a:r>
            <a:endParaRPr lang="en-IE" dirty="0"/>
          </a:p>
        </p:txBody>
      </p:sp>
      <p:sp>
        <p:nvSpPr>
          <p:cNvPr id="3" name="Content Placeholder 2">
            <a:extLst>
              <a:ext uri="{FF2B5EF4-FFF2-40B4-BE49-F238E27FC236}">
                <a16:creationId xmlns:a16="http://schemas.microsoft.com/office/drawing/2014/main" id="{833F6E74-65E4-088E-A627-F5CBCB9E0FAA}"/>
              </a:ext>
            </a:extLst>
          </p:cNvPr>
          <p:cNvSpPr>
            <a:spLocks noGrp="1"/>
          </p:cNvSpPr>
          <p:nvPr>
            <p:ph sz="half" idx="1"/>
          </p:nvPr>
        </p:nvSpPr>
        <p:spPr>
          <a:xfrm>
            <a:off x="838200" y="1989056"/>
            <a:ext cx="3055070" cy="3299381"/>
          </a:xfrm>
        </p:spPr>
        <p:txBody>
          <a:bodyPr>
            <a:noAutofit/>
          </a:bodyPr>
          <a:lstStyle>
            <a:lvl1pPr marL="0" indent="0">
              <a:buClr>
                <a:schemeClr val="tx2"/>
              </a:buClr>
              <a:buSzPct val="150000"/>
              <a:buFont typeface="Arial" panose="020B0604020202020204" pitchFamily="34" charset="0"/>
              <a:buNone/>
              <a:defRPr sz="2000">
                <a:solidFill>
                  <a:schemeClr val="tx1"/>
                </a:solidFill>
              </a:defRPr>
            </a:lvl1pPr>
          </a:lstStyle>
          <a:p>
            <a:pPr lvl="0"/>
            <a:r>
              <a:rPr lang="en-US"/>
              <a:t>Click to edit Master text styles</a:t>
            </a:r>
          </a:p>
        </p:txBody>
      </p:sp>
      <p:sp>
        <p:nvSpPr>
          <p:cNvPr id="4" name="Content Placeholder 2">
            <a:extLst>
              <a:ext uri="{FF2B5EF4-FFF2-40B4-BE49-F238E27FC236}">
                <a16:creationId xmlns:a16="http://schemas.microsoft.com/office/drawing/2014/main" id="{AFF39438-760E-ED2B-8243-319A5EF04778}"/>
              </a:ext>
            </a:extLst>
          </p:cNvPr>
          <p:cNvSpPr>
            <a:spLocks noGrp="1"/>
          </p:cNvSpPr>
          <p:nvPr>
            <p:ph sz="half" idx="10"/>
          </p:nvPr>
        </p:nvSpPr>
        <p:spPr>
          <a:xfrm>
            <a:off x="4568465" y="1989055"/>
            <a:ext cx="3055070" cy="3299381"/>
          </a:xfrm>
        </p:spPr>
        <p:txBody>
          <a:bodyPr>
            <a:noAutofit/>
          </a:bodyPr>
          <a:lstStyle>
            <a:lvl1pPr marL="0" indent="0">
              <a:buClr>
                <a:schemeClr val="tx2"/>
              </a:buClr>
              <a:buSzPct val="150000"/>
              <a:buFont typeface="Arial" panose="020B0604020202020204" pitchFamily="34" charset="0"/>
              <a:buNone/>
              <a:defRPr sz="2000">
                <a:solidFill>
                  <a:schemeClr val="tx1"/>
                </a:solidFill>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B6FA7DAD-79FF-9241-7523-B9F28613FBC3}"/>
              </a:ext>
            </a:extLst>
          </p:cNvPr>
          <p:cNvSpPr>
            <a:spLocks noGrp="1"/>
          </p:cNvSpPr>
          <p:nvPr>
            <p:ph type="sldNum" sz="quarter" idx="4"/>
          </p:nvPr>
        </p:nvSpPr>
        <p:spPr>
          <a:xfrm>
            <a:off x="376188" y="6282069"/>
            <a:ext cx="2743200" cy="365125"/>
          </a:xfrm>
          <a:prstGeom prst="rect">
            <a:avLst/>
          </a:prstGeom>
        </p:spPr>
        <p:txBody>
          <a:bodyPr vert="horz" lIns="91440" tIns="45720" rIns="91440" bIns="45720" rtlCol="0" anchor="b">
            <a:noAutofit/>
          </a:bodyPr>
          <a:lstStyle>
            <a:lvl1pPr algn="r">
              <a:defRPr sz="1000">
                <a:solidFill>
                  <a:schemeClr val="tx1"/>
                </a:solidFill>
                <a:latin typeface="+mn-lt"/>
              </a:defRPr>
            </a:lvl1pPr>
          </a:lstStyle>
          <a:p>
            <a:pPr algn="l"/>
            <a:fld id="{768364BB-9B21-4D29-A19C-C6410F652861}" type="slidenum">
              <a:rPr lang="en-IE" smtClean="0"/>
              <a:pPr algn="l"/>
              <a:t>‹#›</a:t>
            </a:fld>
            <a:endParaRPr lang="en-IE" dirty="0"/>
          </a:p>
        </p:txBody>
      </p:sp>
      <p:sp>
        <p:nvSpPr>
          <p:cNvPr id="5" name="Content Placeholder 2">
            <a:extLst>
              <a:ext uri="{FF2B5EF4-FFF2-40B4-BE49-F238E27FC236}">
                <a16:creationId xmlns:a16="http://schemas.microsoft.com/office/drawing/2014/main" id="{C2284C9D-0459-8584-A6B3-FFE83837141D}"/>
              </a:ext>
            </a:extLst>
          </p:cNvPr>
          <p:cNvSpPr>
            <a:spLocks noGrp="1"/>
          </p:cNvSpPr>
          <p:nvPr>
            <p:ph sz="half" idx="11"/>
          </p:nvPr>
        </p:nvSpPr>
        <p:spPr>
          <a:xfrm>
            <a:off x="8298730" y="1989055"/>
            <a:ext cx="3055070" cy="3299381"/>
          </a:xfrm>
        </p:spPr>
        <p:txBody>
          <a:bodyPr>
            <a:noAutofit/>
          </a:bodyPr>
          <a:lstStyle>
            <a:lvl1pPr marL="0" indent="0">
              <a:buClr>
                <a:schemeClr val="tx2"/>
              </a:buClr>
              <a:buSzPct val="150000"/>
              <a:buFont typeface="Arial" panose="020B0604020202020204" pitchFamily="34" charset="0"/>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8724403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body text three columns with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C58A-AE9F-CB20-353A-B865ECE39A5D}"/>
              </a:ext>
            </a:extLst>
          </p:cNvPr>
          <p:cNvSpPr>
            <a:spLocks noGrp="1"/>
          </p:cNvSpPr>
          <p:nvPr>
            <p:ph type="title"/>
          </p:nvPr>
        </p:nvSpPr>
        <p:spPr/>
        <p:txBody>
          <a:bodyPr>
            <a:noAutofit/>
          </a:bodyPr>
          <a:lstStyle/>
          <a:p>
            <a:r>
              <a:rPr lang="en-US"/>
              <a:t>Click to edit Master title style</a:t>
            </a:r>
            <a:endParaRPr lang="en-IE" dirty="0"/>
          </a:p>
        </p:txBody>
      </p:sp>
      <p:sp>
        <p:nvSpPr>
          <p:cNvPr id="3" name="Content Placeholder 2">
            <a:extLst>
              <a:ext uri="{FF2B5EF4-FFF2-40B4-BE49-F238E27FC236}">
                <a16:creationId xmlns:a16="http://schemas.microsoft.com/office/drawing/2014/main" id="{389E2655-E9DF-246B-F4FD-D62B2B37A4B3}"/>
              </a:ext>
            </a:extLst>
          </p:cNvPr>
          <p:cNvSpPr>
            <a:spLocks noGrp="1"/>
          </p:cNvSpPr>
          <p:nvPr>
            <p:ph sz="half" idx="15" hasCustomPrompt="1"/>
          </p:nvPr>
        </p:nvSpPr>
        <p:spPr>
          <a:xfrm>
            <a:off x="838200" y="2029022"/>
            <a:ext cx="3045644" cy="460375"/>
          </a:xfrm>
          <a:solidFill>
            <a:schemeClr val="tx2"/>
          </a:solidFill>
          <a:ln w="12700" cap="rnd">
            <a:noFill/>
            <a:round/>
          </a:ln>
        </p:spPr>
        <p:style>
          <a:lnRef idx="2">
            <a:schemeClr val="accent1"/>
          </a:lnRef>
          <a:fillRef idx="1">
            <a:schemeClr val="lt1"/>
          </a:fillRef>
          <a:effectRef idx="0">
            <a:schemeClr val="accent1"/>
          </a:effectRef>
          <a:fontRef idx="minor">
            <a:schemeClr val="dk1"/>
          </a:fontRef>
        </p:style>
        <p:txBody>
          <a:bodyPr lIns="72000" tIns="72000" rIns="72000" bIns="72000">
            <a:noAutofit/>
          </a:bodyPr>
          <a:lstStyle>
            <a:lvl1pPr marL="0" indent="0">
              <a:buNone/>
              <a:defRPr sz="2400" b="1">
                <a:solidFill>
                  <a:schemeClr val="bg1"/>
                </a:solidFill>
              </a:defRPr>
            </a:lvl1pPr>
          </a:lstStyle>
          <a:p>
            <a:pPr lvl="0"/>
            <a:r>
              <a:rPr lang="en-US" dirty="0"/>
              <a:t>Click to add subtitle</a:t>
            </a:r>
          </a:p>
        </p:txBody>
      </p:sp>
      <p:sp>
        <p:nvSpPr>
          <p:cNvPr id="14" name="Content Placeholder 2">
            <a:extLst>
              <a:ext uri="{FF2B5EF4-FFF2-40B4-BE49-F238E27FC236}">
                <a16:creationId xmlns:a16="http://schemas.microsoft.com/office/drawing/2014/main" id="{A1C7A71E-B4AA-350C-C619-6CD926C5FB05}"/>
              </a:ext>
            </a:extLst>
          </p:cNvPr>
          <p:cNvSpPr>
            <a:spLocks noGrp="1"/>
          </p:cNvSpPr>
          <p:nvPr>
            <p:ph sz="half" idx="1"/>
          </p:nvPr>
        </p:nvSpPr>
        <p:spPr>
          <a:xfrm>
            <a:off x="838200" y="2690199"/>
            <a:ext cx="3045644" cy="2598238"/>
          </a:xfrm>
        </p:spPr>
        <p:txBody>
          <a:bodyPr>
            <a:noAutofit/>
          </a:bodyPr>
          <a:lstStyle>
            <a:lvl1pPr marL="0" indent="0">
              <a:buNone/>
              <a:defRPr sz="2000">
                <a:solidFill>
                  <a:schemeClr val="tx1"/>
                </a:solidFill>
              </a:defRPr>
            </a:lvl1pPr>
          </a:lstStyle>
          <a:p>
            <a:pPr lvl="0"/>
            <a:r>
              <a:rPr lang="en-US"/>
              <a:t>Click to edit Master text styles</a:t>
            </a:r>
          </a:p>
        </p:txBody>
      </p:sp>
      <p:sp>
        <p:nvSpPr>
          <p:cNvPr id="4" name="Content Placeholder 2">
            <a:extLst>
              <a:ext uri="{FF2B5EF4-FFF2-40B4-BE49-F238E27FC236}">
                <a16:creationId xmlns:a16="http://schemas.microsoft.com/office/drawing/2014/main" id="{0B64B145-4048-55E1-B2E9-6B27CC0E5870}"/>
              </a:ext>
            </a:extLst>
          </p:cNvPr>
          <p:cNvSpPr>
            <a:spLocks noGrp="1"/>
          </p:cNvSpPr>
          <p:nvPr>
            <p:ph sz="half" idx="16" hasCustomPrompt="1"/>
          </p:nvPr>
        </p:nvSpPr>
        <p:spPr>
          <a:xfrm>
            <a:off x="4586925" y="2010169"/>
            <a:ext cx="3132055" cy="460375"/>
          </a:xfrm>
          <a:solidFill>
            <a:schemeClr val="tx2"/>
          </a:solidFill>
          <a:ln w="12700" cap="rnd">
            <a:noFill/>
            <a:round/>
          </a:ln>
        </p:spPr>
        <p:style>
          <a:lnRef idx="2">
            <a:schemeClr val="accent1"/>
          </a:lnRef>
          <a:fillRef idx="1">
            <a:schemeClr val="lt1"/>
          </a:fillRef>
          <a:effectRef idx="0">
            <a:schemeClr val="accent1"/>
          </a:effectRef>
          <a:fontRef idx="minor">
            <a:schemeClr val="dk1"/>
          </a:fontRef>
        </p:style>
        <p:txBody>
          <a:bodyPr lIns="72000" tIns="72000" rIns="72000" bIns="72000">
            <a:noAutofit/>
          </a:bodyPr>
          <a:lstStyle>
            <a:lvl1pPr marL="0" indent="0">
              <a:buNone/>
              <a:defRPr sz="2400" b="1">
                <a:solidFill>
                  <a:schemeClr val="bg1"/>
                </a:solidFill>
              </a:defRPr>
            </a:lvl1pPr>
          </a:lstStyle>
          <a:p>
            <a:pPr lvl="0"/>
            <a:r>
              <a:rPr lang="en-US" dirty="0"/>
              <a:t>Click to add subtitle</a:t>
            </a:r>
          </a:p>
        </p:txBody>
      </p:sp>
      <p:sp>
        <p:nvSpPr>
          <p:cNvPr id="16" name="Content Placeholder 2">
            <a:extLst>
              <a:ext uri="{FF2B5EF4-FFF2-40B4-BE49-F238E27FC236}">
                <a16:creationId xmlns:a16="http://schemas.microsoft.com/office/drawing/2014/main" id="{56044468-6F92-BCD9-357B-E33281665606}"/>
              </a:ext>
            </a:extLst>
          </p:cNvPr>
          <p:cNvSpPr>
            <a:spLocks noGrp="1"/>
          </p:cNvSpPr>
          <p:nvPr>
            <p:ph sz="half" idx="10"/>
          </p:nvPr>
        </p:nvSpPr>
        <p:spPr>
          <a:xfrm>
            <a:off x="4586926" y="2690199"/>
            <a:ext cx="3132055" cy="2598238"/>
          </a:xfrm>
        </p:spPr>
        <p:txBody>
          <a:bodyPr>
            <a:noAutofit/>
          </a:bodyPr>
          <a:lstStyle>
            <a:lvl1pPr marL="0" indent="0">
              <a:buNone/>
              <a:defRPr sz="2000">
                <a:solidFill>
                  <a:schemeClr val="tx1"/>
                </a:solidFill>
              </a:defRPr>
            </a:lvl1pPr>
          </a:lstStyle>
          <a:p>
            <a:pPr lvl="0"/>
            <a:r>
              <a:rPr lang="en-US"/>
              <a:t>Click to edit Master text styles</a:t>
            </a:r>
          </a:p>
        </p:txBody>
      </p:sp>
      <p:sp>
        <p:nvSpPr>
          <p:cNvPr id="5" name="Content Placeholder 2">
            <a:extLst>
              <a:ext uri="{FF2B5EF4-FFF2-40B4-BE49-F238E27FC236}">
                <a16:creationId xmlns:a16="http://schemas.microsoft.com/office/drawing/2014/main" id="{AE2839C1-28EB-C84A-8FE0-1EB86DE1BDEE}"/>
              </a:ext>
            </a:extLst>
          </p:cNvPr>
          <p:cNvSpPr>
            <a:spLocks noGrp="1"/>
          </p:cNvSpPr>
          <p:nvPr>
            <p:ph sz="half" idx="17" hasCustomPrompt="1"/>
          </p:nvPr>
        </p:nvSpPr>
        <p:spPr>
          <a:xfrm>
            <a:off x="8422064" y="2029022"/>
            <a:ext cx="3045644" cy="460375"/>
          </a:xfrm>
          <a:solidFill>
            <a:schemeClr val="tx2"/>
          </a:solidFill>
          <a:ln w="12700" cap="rnd">
            <a:noFill/>
            <a:round/>
          </a:ln>
        </p:spPr>
        <p:style>
          <a:lnRef idx="2">
            <a:schemeClr val="accent1"/>
          </a:lnRef>
          <a:fillRef idx="1">
            <a:schemeClr val="lt1"/>
          </a:fillRef>
          <a:effectRef idx="0">
            <a:schemeClr val="accent1"/>
          </a:effectRef>
          <a:fontRef idx="minor">
            <a:schemeClr val="dk1"/>
          </a:fontRef>
        </p:style>
        <p:txBody>
          <a:bodyPr lIns="72000" tIns="72000" rIns="72000" bIns="72000">
            <a:noAutofit/>
          </a:bodyPr>
          <a:lstStyle>
            <a:lvl1pPr marL="0" indent="0">
              <a:buNone/>
              <a:defRPr sz="2400" b="1">
                <a:solidFill>
                  <a:schemeClr val="bg1"/>
                </a:solidFill>
              </a:defRPr>
            </a:lvl1pPr>
          </a:lstStyle>
          <a:p>
            <a:pPr lvl="0"/>
            <a:r>
              <a:rPr lang="en-US" dirty="0"/>
              <a:t>Click to add subtitle</a:t>
            </a:r>
          </a:p>
        </p:txBody>
      </p:sp>
      <p:sp>
        <p:nvSpPr>
          <p:cNvPr id="18" name="Content Placeholder 2">
            <a:extLst>
              <a:ext uri="{FF2B5EF4-FFF2-40B4-BE49-F238E27FC236}">
                <a16:creationId xmlns:a16="http://schemas.microsoft.com/office/drawing/2014/main" id="{A1E8E11D-2B2A-C5C5-EFFC-16D798510576}"/>
              </a:ext>
            </a:extLst>
          </p:cNvPr>
          <p:cNvSpPr>
            <a:spLocks noGrp="1"/>
          </p:cNvSpPr>
          <p:nvPr>
            <p:ph sz="half" idx="11"/>
          </p:nvPr>
        </p:nvSpPr>
        <p:spPr>
          <a:xfrm>
            <a:off x="8422064" y="2690199"/>
            <a:ext cx="3045644" cy="2598238"/>
          </a:xfrm>
        </p:spPr>
        <p:txBody>
          <a:bodyPr>
            <a:noAutofit/>
          </a:bodyPr>
          <a:lstStyle>
            <a:lvl1pPr>
              <a:defRPr sz="2000">
                <a:solidFill>
                  <a:schemeClr val="tx1"/>
                </a:solidFill>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a:t>Click to edit Master text styles</a:t>
            </a:r>
          </a:p>
        </p:txBody>
      </p:sp>
      <p:sp>
        <p:nvSpPr>
          <p:cNvPr id="7" name="Slide Number Placeholder 5">
            <a:extLst>
              <a:ext uri="{FF2B5EF4-FFF2-40B4-BE49-F238E27FC236}">
                <a16:creationId xmlns:a16="http://schemas.microsoft.com/office/drawing/2014/main" id="{62761D88-1D18-A805-8D96-5BEBFEFE219D}"/>
              </a:ext>
            </a:extLst>
          </p:cNvPr>
          <p:cNvSpPr>
            <a:spLocks noGrp="1"/>
          </p:cNvSpPr>
          <p:nvPr>
            <p:ph type="sldNum" sz="quarter" idx="4"/>
          </p:nvPr>
        </p:nvSpPr>
        <p:spPr>
          <a:xfrm>
            <a:off x="376188" y="6282069"/>
            <a:ext cx="2743200" cy="365125"/>
          </a:xfrm>
          <a:prstGeom prst="rect">
            <a:avLst/>
          </a:prstGeom>
        </p:spPr>
        <p:txBody>
          <a:bodyPr vert="horz" lIns="91440" tIns="45720" rIns="91440" bIns="45720" rtlCol="0" anchor="b">
            <a:noAutofit/>
          </a:bodyPr>
          <a:lstStyle>
            <a:lvl1pPr algn="r">
              <a:defRPr sz="1000">
                <a:solidFill>
                  <a:schemeClr val="tx1"/>
                </a:solidFill>
                <a:latin typeface="+mn-lt"/>
              </a:defRPr>
            </a:lvl1p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17201717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ody text and image coloured backgroun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0F1C0-2CE9-2640-8D54-464A0BF69C2C}"/>
              </a:ext>
            </a:extLst>
          </p:cNvPr>
          <p:cNvSpPr>
            <a:spLocks noGrp="1"/>
          </p:cNvSpPr>
          <p:nvPr>
            <p:ph type="title"/>
          </p:nvPr>
        </p:nvSpPr>
        <p:spPr>
          <a:xfrm>
            <a:off x="838200" y="365126"/>
            <a:ext cx="10515602" cy="816904"/>
          </a:xfrm>
        </p:spPr>
        <p:txBody>
          <a:bodyPr>
            <a:noAutofit/>
          </a:bodyPr>
          <a:lstStyle>
            <a:lvl1pPr>
              <a:defRPr>
                <a:solidFill>
                  <a:schemeClr val="tx1"/>
                </a:solidFill>
              </a:defRPr>
            </a:lvl1pPr>
          </a:lstStyle>
          <a:p>
            <a:r>
              <a:rPr lang="en-US"/>
              <a:t>Click to edit Master title style</a:t>
            </a:r>
            <a:endParaRPr lang="en-IE" dirty="0"/>
          </a:p>
        </p:txBody>
      </p:sp>
      <p:sp>
        <p:nvSpPr>
          <p:cNvPr id="7" name="Content Placeholder 2">
            <a:extLst>
              <a:ext uri="{FF2B5EF4-FFF2-40B4-BE49-F238E27FC236}">
                <a16:creationId xmlns:a16="http://schemas.microsoft.com/office/drawing/2014/main" id="{4F9DE773-46A1-EE6A-D3DF-FC96DCA4C7CB}"/>
              </a:ext>
            </a:extLst>
          </p:cNvPr>
          <p:cNvSpPr>
            <a:spLocks noGrp="1"/>
          </p:cNvSpPr>
          <p:nvPr>
            <p:ph sz="half" idx="1"/>
          </p:nvPr>
        </p:nvSpPr>
        <p:spPr>
          <a:xfrm>
            <a:off x="838200" y="1847851"/>
            <a:ext cx="4670502" cy="3638549"/>
          </a:xfrm>
          <a:noFill/>
        </p:spPr>
        <p:txBody>
          <a:bodyPr>
            <a:noAutofit/>
          </a:bodyPr>
          <a:lstStyle>
            <a:lvl1pPr marL="0" indent="0">
              <a:buNone/>
              <a:defRPr sz="200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36CC71E5-FBEB-2751-9FF1-D81B32C5D665}"/>
              </a:ext>
            </a:extLst>
          </p:cNvPr>
          <p:cNvSpPr>
            <a:spLocks noGrp="1"/>
          </p:cNvSpPr>
          <p:nvPr>
            <p:ph type="pic" sz="quarter" idx="10"/>
          </p:nvPr>
        </p:nvSpPr>
        <p:spPr>
          <a:xfrm>
            <a:off x="6350002" y="1825625"/>
            <a:ext cx="5003800" cy="3638550"/>
          </a:xfrm>
          <a:solidFill>
            <a:schemeClr val="tx2"/>
          </a:solidFill>
          <a:ln w="76200">
            <a:noFill/>
          </a:ln>
          <a:effectLst/>
        </p:spPr>
        <p:txBody>
          <a:bodyPr/>
          <a:lstStyle>
            <a:lvl1pPr marL="0" indent="0">
              <a:buNone/>
              <a:defRPr>
                <a:solidFill>
                  <a:schemeClr val="bg2"/>
                </a:solidFill>
              </a:defRPr>
            </a:lvl1pPr>
          </a:lstStyle>
          <a:p>
            <a:r>
              <a:rPr lang="en-US"/>
              <a:t>Click icon to add picture</a:t>
            </a:r>
            <a:endParaRPr lang="en-IE" dirty="0"/>
          </a:p>
        </p:txBody>
      </p:sp>
      <p:pic>
        <p:nvPicPr>
          <p:cNvPr id="6" name="Picture 5" descr="A blue flag with yellow stars and stripes&#10;&#10;Description automatically generated">
            <a:extLst>
              <a:ext uri="{FF2B5EF4-FFF2-40B4-BE49-F238E27FC236}">
                <a16:creationId xmlns:a16="http://schemas.microsoft.com/office/drawing/2014/main" id="{93834467-B58A-08E2-AA0A-DB1D50F360BB}"/>
              </a:ext>
            </a:extLst>
          </p:cNvPr>
          <p:cNvPicPr>
            <a:picLocks noChangeAspect="1"/>
          </p:cNvPicPr>
          <p:nvPr/>
        </p:nvPicPr>
        <p:blipFill>
          <a:blip r:embed="rId2"/>
          <a:stretch>
            <a:fillRect/>
          </a:stretch>
        </p:blipFill>
        <p:spPr>
          <a:xfrm>
            <a:off x="10725768" y="5901016"/>
            <a:ext cx="1257867" cy="763200"/>
          </a:xfrm>
          <a:prstGeom prst="rect">
            <a:avLst/>
          </a:prstGeom>
        </p:spPr>
      </p:pic>
      <p:pic>
        <p:nvPicPr>
          <p:cNvPr id="5" name="Picture 4" descr="A blue flag with yellow stars and stripes&#10;&#10;Description automatically generated">
            <a:extLst>
              <a:ext uri="{FF2B5EF4-FFF2-40B4-BE49-F238E27FC236}">
                <a16:creationId xmlns:a16="http://schemas.microsoft.com/office/drawing/2014/main" id="{570F0233-3DB4-DD9F-5F0F-396910702D84}"/>
              </a:ext>
            </a:extLst>
          </p:cNvPr>
          <p:cNvPicPr>
            <a:picLocks noChangeAspect="1"/>
          </p:cNvPicPr>
          <p:nvPr userDrawn="1"/>
        </p:nvPicPr>
        <p:blipFill>
          <a:blip r:embed="rId2"/>
          <a:stretch>
            <a:fillRect/>
          </a:stretch>
        </p:blipFill>
        <p:spPr>
          <a:xfrm>
            <a:off x="10725768" y="5901016"/>
            <a:ext cx="1257867" cy="763200"/>
          </a:xfrm>
          <a:prstGeom prst="rect">
            <a:avLst/>
          </a:prstGeom>
        </p:spPr>
      </p:pic>
      <p:sp>
        <p:nvSpPr>
          <p:cNvPr id="8" name="Slide Number Placeholder 5">
            <a:extLst>
              <a:ext uri="{FF2B5EF4-FFF2-40B4-BE49-F238E27FC236}">
                <a16:creationId xmlns:a16="http://schemas.microsoft.com/office/drawing/2014/main" id="{4A4DF5A1-9706-DCB7-1601-51D0F26AEF16}"/>
              </a:ext>
            </a:extLst>
          </p:cNvPr>
          <p:cNvSpPr>
            <a:spLocks noGrp="1"/>
          </p:cNvSpPr>
          <p:nvPr>
            <p:ph type="sldNum" sz="quarter" idx="4"/>
          </p:nvPr>
        </p:nvSpPr>
        <p:spPr>
          <a:xfrm>
            <a:off x="376188" y="6282069"/>
            <a:ext cx="2743200" cy="365125"/>
          </a:xfrm>
          <a:prstGeom prst="rect">
            <a:avLst/>
          </a:prstGeom>
        </p:spPr>
        <p:txBody>
          <a:bodyPr vert="horz" lIns="91440" tIns="45720" rIns="91440" bIns="45720" rtlCol="0" anchor="b">
            <a:noAutofit/>
          </a:bodyPr>
          <a:lstStyle>
            <a:lvl1pPr algn="r">
              <a:defRPr sz="1000">
                <a:solidFill>
                  <a:schemeClr val="tx1"/>
                </a:solidFill>
                <a:latin typeface="+mn-lt"/>
              </a:defRPr>
            </a:lvl1p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1325619573"/>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ody text and image ">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0F1C0-2CE9-2640-8D54-464A0BF69C2C}"/>
              </a:ext>
            </a:extLst>
          </p:cNvPr>
          <p:cNvSpPr>
            <a:spLocks noGrp="1"/>
          </p:cNvSpPr>
          <p:nvPr>
            <p:ph type="title"/>
          </p:nvPr>
        </p:nvSpPr>
        <p:spPr>
          <a:xfrm>
            <a:off x="838200" y="365126"/>
            <a:ext cx="10515602" cy="816904"/>
          </a:xfrm>
        </p:spPr>
        <p:txBody>
          <a:bodyPr>
            <a:noAutofit/>
          </a:bodyPr>
          <a:lstStyle>
            <a:lvl1pPr>
              <a:defRPr>
                <a:solidFill>
                  <a:schemeClr val="bg2"/>
                </a:solidFill>
              </a:defRPr>
            </a:lvl1pPr>
          </a:lstStyle>
          <a:p>
            <a:r>
              <a:rPr lang="en-US"/>
              <a:t>Click to edit Master title style</a:t>
            </a:r>
            <a:endParaRPr lang="en-IE" dirty="0"/>
          </a:p>
        </p:txBody>
      </p:sp>
      <p:sp>
        <p:nvSpPr>
          <p:cNvPr id="5" name="Content Placeholder 2">
            <a:extLst>
              <a:ext uri="{FF2B5EF4-FFF2-40B4-BE49-F238E27FC236}">
                <a16:creationId xmlns:a16="http://schemas.microsoft.com/office/drawing/2014/main" id="{CA9BD169-F6A4-2E23-F2D4-B7DED1FC9941}"/>
              </a:ext>
            </a:extLst>
          </p:cNvPr>
          <p:cNvSpPr>
            <a:spLocks noGrp="1"/>
          </p:cNvSpPr>
          <p:nvPr>
            <p:ph sz="half" idx="1"/>
          </p:nvPr>
        </p:nvSpPr>
        <p:spPr>
          <a:xfrm>
            <a:off x="838200" y="1847851"/>
            <a:ext cx="4670502" cy="3638549"/>
          </a:xfrm>
          <a:noFill/>
        </p:spPr>
        <p:txBody>
          <a:bodyPr>
            <a:noAutofit/>
          </a:bodyPr>
          <a:lstStyle>
            <a:lvl1pPr marL="0" indent="0">
              <a:buNone/>
              <a:defRPr sz="2000">
                <a:solidFill>
                  <a:schemeClr val="bg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36CC71E5-FBEB-2751-9FF1-D81B32C5D665}"/>
              </a:ext>
            </a:extLst>
          </p:cNvPr>
          <p:cNvSpPr>
            <a:spLocks noGrp="1"/>
          </p:cNvSpPr>
          <p:nvPr>
            <p:ph type="pic" sz="quarter" idx="10"/>
          </p:nvPr>
        </p:nvSpPr>
        <p:spPr>
          <a:xfrm>
            <a:off x="6350002" y="1825625"/>
            <a:ext cx="5003800" cy="3638550"/>
          </a:xfrm>
          <a:solidFill>
            <a:schemeClr val="tx2"/>
          </a:solidFill>
          <a:ln w="76200">
            <a:noFill/>
          </a:ln>
          <a:effectLst/>
        </p:spPr>
        <p:txBody>
          <a:bodyPr/>
          <a:lstStyle>
            <a:lvl1pPr marL="0" indent="0">
              <a:buNone/>
              <a:defRPr>
                <a:solidFill>
                  <a:schemeClr val="bg2"/>
                </a:solidFill>
              </a:defRPr>
            </a:lvl1pPr>
          </a:lstStyle>
          <a:p>
            <a:r>
              <a:rPr lang="en-US"/>
              <a:t>Click icon to add picture</a:t>
            </a:r>
            <a:endParaRPr lang="en-IE" dirty="0"/>
          </a:p>
        </p:txBody>
      </p:sp>
      <p:sp>
        <p:nvSpPr>
          <p:cNvPr id="6" name="Slide Number Placeholder 5">
            <a:extLst>
              <a:ext uri="{FF2B5EF4-FFF2-40B4-BE49-F238E27FC236}">
                <a16:creationId xmlns:a16="http://schemas.microsoft.com/office/drawing/2014/main" id="{880C2FD4-3B80-FE70-83EA-C9956AF116F3}"/>
              </a:ext>
            </a:extLst>
          </p:cNvPr>
          <p:cNvSpPr>
            <a:spLocks noGrp="1"/>
          </p:cNvSpPr>
          <p:nvPr>
            <p:ph type="sldNum" sz="quarter" idx="4"/>
          </p:nvPr>
        </p:nvSpPr>
        <p:spPr>
          <a:xfrm>
            <a:off x="376188" y="6282069"/>
            <a:ext cx="2743200" cy="365125"/>
          </a:xfrm>
          <a:prstGeom prst="rect">
            <a:avLst/>
          </a:prstGeom>
        </p:spPr>
        <p:txBody>
          <a:bodyPr vert="horz" lIns="91440" tIns="45720" rIns="91440" bIns="45720" rtlCol="0" anchor="b">
            <a:noAutofit/>
          </a:bodyPr>
          <a:lstStyle>
            <a:lvl1pPr algn="r">
              <a:defRPr sz="1000">
                <a:solidFill>
                  <a:schemeClr val="bg1"/>
                </a:solidFill>
                <a:latin typeface="+mn-lt"/>
              </a:defRPr>
            </a:lvl1p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208592379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 page option 2">
    <p:spTree>
      <p:nvGrpSpPr>
        <p:cNvPr id="1" name=""/>
        <p:cNvGrpSpPr/>
        <p:nvPr/>
      </p:nvGrpSpPr>
      <p:grpSpPr>
        <a:xfrm>
          <a:off x="0" y="0"/>
          <a:ext cx="0" cy="0"/>
          <a:chOff x="0" y="0"/>
          <a:chExt cx="0" cy="0"/>
        </a:xfrm>
      </p:grpSpPr>
      <p:sp>
        <p:nvSpPr>
          <p:cNvPr id="4" name="Google Shape;75;p31">
            <a:extLst>
              <a:ext uri="{FF2B5EF4-FFF2-40B4-BE49-F238E27FC236}">
                <a16:creationId xmlns:a16="http://schemas.microsoft.com/office/drawing/2014/main" id="{D3CADB7B-43FA-62FF-A4B3-5E073752114C}"/>
              </a:ext>
            </a:extLst>
          </p:cNvPr>
          <p:cNvSpPr>
            <a:spLocks noGrp="1"/>
          </p:cNvSpPr>
          <p:nvPr>
            <p:ph type="pic" idx="2"/>
          </p:nvPr>
        </p:nvSpPr>
        <p:spPr>
          <a:xfrm>
            <a:off x="0" y="1981200"/>
            <a:ext cx="12192000" cy="4876799"/>
          </a:xfrm>
          <a:prstGeom prst="rect">
            <a:avLst/>
          </a:prstGeom>
          <a:solidFill>
            <a:schemeClr val="lt2"/>
          </a:solidFill>
          <a:ln>
            <a:noFill/>
          </a:ln>
        </p:spPr>
        <p:txBody>
          <a:bodyPr/>
          <a:lstStyle>
            <a:lvl1pPr marL="0" indent="0">
              <a:buNone/>
              <a:defRPr>
                <a:solidFill>
                  <a:schemeClr val="tx2"/>
                </a:solidFill>
              </a:defRPr>
            </a:lvl1pPr>
          </a:lstStyle>
          <a:p>
            <a:r>
              <a:rPr lang="en-US"/>
              <a:t>Click icon to add picture</a:t>
            </a:r>
            <a:endParaRPr lang="en-IE" dirty="0"/>
          </a:p>
        </p:txBody>
      </p:sp>
      <p:sp>
        <p:nvSpPr>
          <p:cNvPr id="2" name="Title 1">
            <a:extLst>
              <a:ext uri="{FF2B5EF4-FFF2-40B4-BE49-F238E27FC236}">
                <a16:creationId xmlns:a16="http://schemas.microsoft.com/office/drawing/2014/main" id="{2910E61F-C8F9-4190-1EE4-9217CF0F1D1D}"/>
              </a:ext>
            </a:extLst>
          </p:cNvPr>
          <p:cNvSpPr>
            <a:spLocks noGrp="1"/>
          </p:cNvSpPr>
          <p:nvPr>
            <p:ph type="title" hasCustomPrompt="1"/>
          </p:nvPr>
        </p:nvSpPr>
        <p:spPr>
          <a:xfrm>
            <a:off x="838200" y="1594518"/>
            <a:ext cx="10515600" cy="1068400"/>
          </a:xfrm>
          <a:solidFill>
            <a:schemeClr val="bg1"/>
          </a:solidFill>
        </p:spPr>
        <p:txBody>
          <a:bodyPr lIns="144000" tIns="144000" rIns="144000" bIns="144000" anchor="b">
            <a:noAutofit/>
          </a:bodyPr>
          <a:lstStyle>
            <a:lvl1pPr>
              <a:defRPr sz="8800"/>
            </a:lvl1pPr>
          </a:lstStyle>
          <a:p>
            <a:r>
              <a:rPr lang="en-US" dirty="0"/>
              <a:t>Click to add a title</a:t>
            </a:r>
            <a:endParaRPr lang="en-IE" dirty="0"/>
          </a:p>
        </p:txBody>
      </p:sp>
      <p:sp>
        <p:nvSpPr>
          <p:cNvPr id="6" name="Content Placeholder 14">
            <a:extLst>
              <a:ext uri="{FF2B5EF4-FFF2-40B4-BE49-F238E27FC236}">
                <a16:creationId xmlns:a16="http://schemas.microsoft.com/office/drawing/2014/main" id="{F041A8C2-E23F-3F85-E8AE-2AEEB496419A}"/>
              </a:ext>
            </a:extLst>
          </p:cNvPr>
          <p:cNvSpPr>
            <a:spLocks noGrp="1"/>
          </p:cNvSpPr>
          <p:nvPr>
            <p:ph sz="quarter" idx="11"/>
          </p:nvPr>
        </p:nvSpPr>
        <p:spPr>
          <a:xfrm>
            <a:off x="838200" y="2942564"/>
            <a:ext cx="4929188" cy="611188"/>
          </a:xfrm>
        </p:spPr>
        <p:txBody>
          <a:bodyPr/>
          <a:lstStyle>
            <a:lvl1pPr marL="0" indent="0">
              <a:buNone/>
              <a:defRPr>
                <a:solidFill>
                  <a:schemeClr val="tx2"/>
                </a:solidFill>
              </a:defRPr>
            </a:lvl1pPr>
          </a:lstStyle>
          <a:p>
            <a:pPr lvl="0"/>
            <a:r>
              <a:rPr lang="en-US"/>
              <a:t>Click to edit Master text styles</a:t>
            </a:r>
          </a:p>
        </p:txBody>
      </p:sp>
      <p:pic>
        <p:nvPicPr>
          <p:cNvPr id="8" name="Picture 7" descr="A red dotted line with a couple of people&#10;&#10;Description automatically generated with medium confidence" hidden="1">
            <a:extLst>
              <a:ext uri="{FF2B5EF4-FFF2-40B4-BE49-F238E27FC236}">
                <a16:creationId xmlns:a16="http://schemas.microsoft.com/office/drawing/2014/main" id="{95398073-E69B-2867-360F-504F7007FD00}"/>
              </a:ext>
            </a:extLst>
          </p:cNvPr>
          <p:cNvPicPr>
            <a:picLocks noGrp="1" noRot="1" noChangeAspect="1" noMove="1" noResize="1" noEditPoints="1" noAdjustHandles="1" noChangeArrowheads="1" noChangeShapeType="1" noCrop="1"/>
          </p:cNvPicPr>
          <p:nvPr/>
        </p:nvPicPr>
        <p:blipFill>
          <a:blip r:embed="rId2">
            <a:alphaModFix amt="20000"/>
          </a:blip>
          <a:stretch>
            <a:fillRect/>
          </a:stretch>
        </p:blipFill>
        <p:spPr>
          <a:xfrm>
            <a:off x="0" y="0"/>
            <a:ext cx="12192000" cy="6858000"/>
          </a:xfrm>
          <a:prstGeom prst="rect">
            <a:avLst/>
          </a:prstGeom>
        </p:spPr>
      </p:pic>
      <p:pic>
        <p:nvPicPr>
          <p:cNvPr id="3" name="Picture 2" descr="A red dotted line with a couple of people&#10;&#10;Description automatically generated with medium confidence" hidden="1">
            <a:extLst>
              <a:ext uri="{FF2B5EF4-FFF2-40B4-BE49-F238E27FC236}">
                <a16:creationId xmlns:a16="http://schemas.microsoft.com/office/drawing/2014/main" id="{6437CF6F-3079-899D-F025-61C0BCD596A4}"/>
              </a:ext>
            </a:extLst>
          </p:cNvPr>
          <p:cNvPicPr/>
          <p:nvPr userDrawn="1"/>
        </p:nvPicPr>
        <p:blipFill>
          <a:blip r:embed="rId2">
            <a:alphaModFix amt="20000"/>
          </a:blip>
          <a:stretch>
            <a:fillRect/>
          </a:stretch>
        </p:blipFill>
        <p:spPr>
          <a:xfrm>
            <a:off x="0" y="0"/>
            <a:ext cx="12192000" cy="6858000"/>
          </a:xfrm>
          <a:prstGeom prst="rect">
            <a:avLst/>
          </a:prstGeom>
        </p:spPr>
      </p:pic>
      <p:pic>
        <p:nvPicPr>
          <p:cNvPr id="5" name="Picture 4" descr="European Commission">
            <a:extLst>
              <a:ext uri="{FF2B5EF4-FFF2-40B4-BE49-F238E27FC236}">
                <a16:creationId xmlns:a16="http://schemas.microsoft.com/office/drawing/2014/main" id="{97034CB8-2B4A-3519-77AF-1512D68F2797}"/>
              </a:ext>
            </a:extLst>
          </p:cNvPr>
          <p:cNvPicPr/>
          <p:nvPr userDrawn="1"/>
        </p:nvPicPr>
        <p:blipFill>
          <a:blip r:embed="rId3"/>
          <a:srcRect/>
          <a:stretch/>
        </p:blipFill>
        <p:spPr>
          <a:xfrm>
            <a:off x="170664" y="174518"/>
            <a:ext cx="2544024" cy="915848"/>
          </a:xfrm>
          <a:prstGeom prst="rect">
            <a:avLst/>
          </a:prstGeom>
          <a:noFill/>
        </p:spPr>
      </p:pic>
    </p:spTree>
    <p:extLst>
      <p:ext uri="{BB962C8B-B14F-4D97-AF65-F5344CB8AC3E}">
        <p14:creationId xmlns:p14="http://schemas.microsoft.com/office/powerpoint/2010/main" val="36395979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dy text and 4 images ">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0F1C0-2CE9-2640-8D54-464A0BF69C2C}"/>
              </a:ext>
            </a:extLst>
          </p:cNvPr>
          <p:cNvSpPr>
            <a:spLocks noGrp="1"/>
          </p:cNvSpPr>
          <p:nvPr>
            <p:ph type="title"/>
          </p:nvPr>
        </p:nvSpPr>
        <p:spPr>
          <a:xfrm>
            <a:off x="838200" y="365126"/>
            <a:ext cx="10515602" cy="816904"/>
          </a:xfrm>
        </p:spPr>
        <p:txBody>
          <a:bodyPr/>
          <a:lstStyle>
            <a:lvl1pPr>
              <a:defRPr>
                <a:solidFill>
                  <a:schemeClr val="bg2"/>
                </a:solidFill>
              </a:defRPr>
            </a:lvl1pPr>
          </a:lstStyle>
          <a:p>
            <a:r>
              <a:rPr lang="en-US"/>
              <a:t>Click to edit Master title style</a:t>
            </a:r>
            <a:endParaRPr lang="en-IE" dirty="0"/>
          </a:p>
        </p:txBody>
      </p:sp>
      <p:sp>
        <p:nvSpPr>
          <p:cNvPr id="3" name="Google Shape;91;p33">
            <a:extLst>
              <a:ext uri="{FF2B5EF4-FFF2-40B4-BE49-F238E27FC236}">
                <a16:creationId xmlns:a16="http://schemas.microsoft.com/office/drawing/2014/main" id="{A9F38C94-2545-ED67-4909-C5A475FCF803}"/>
              </a:ext>
            </a:extLst>
          </p:cNvPr>
          <p:cNvSpPr>
            <a:spLocks noGrp="1"/>
          </p:cNvSpPr>
          <p:nvPr>
            <p:ph type="pic" idx="2"/>
          </p:nvPr>
        </p:nvSpPr>
        <p:spPr>
          <a:xfrm>
            <a:off x="3538332" y="2197664"/>
            <a:ext cx="2461591" cy="1638158"/>
          </a:xfrm>
          <a:prstGeom prst="rect">
            <a:avLst/>
          </a:prstGeom>
          <a:solidFill>
            <a:schemeClr val="lt2"/>
          </a:solidFill>
          <a:ln>
            <a:noFill/>
          </a:ln>
        </p:spPr>
        <p:txBody>
          <a:bodyPr/>
          <a:lstStyle>
            <a:lvl1pPr marL="0" indent="0">
              <a:buNone/>
              <a:defRPr>
                <a:solidFill>
                  <a:schemeClr val="bg2"/>
                </a:solidFill>
              </a:defRPr>
            </a:lvl1pPr>
          </a:lstStyle>
          <a:p>
            <a:r>
              <a:rPr lang="en-US"/>
              <a:t>Click icon to add picture</a:t>
            </a:r>
            <a:endParaRPr lang="en-IE" dirty="0"/>
          </a:p>
        </p:txBody>
      </p:sp>
      <p:sp>
        <p:nvSpPr>
          <p:cNvPr id="10" name="Google Shape;95;p33">
            <a:extLst>
              <a:ext uri="{FF2B5EF4-FFF2-40B4-BE49-F238E27FC236}">
                <a16:creationId xmlns:a16="http://schemas.microsoft.com/office/drawing/2014/main" id="{45EC68E1-18F5-04CB-00B3-F8948F3B4F18}"/>
              </a:ext>
            </a:extLst>
          </p:cNvPr>
          <p:cNvSpPr>
            <a:spLocks noGrp="1"/>
          </p:cNvSpPr>
          <p:nvPr>
            <p:ph type="pic" idx="5"/>
          </p:nvPr>
        </p:nvSpPr>
        <p:spPr>
          <a:xfrm>
            <a:off x="6161035" y="2197663"/>
            <a:ext cx="2461593" cy="1638159"/>
          </a:xfrm>
          <a:prstGeom prst="rect">
            <a:avLst/>
          </a:prstGeom>
          <a:solidFill>
            <a:schemeClr val="lt2"/>
          </a:solidFill>
          <a:ln>
            <a:noFill/>
          </a:ln>
        </p:spPr>
        <p:txBody>
          <a:bodyPr/>
          <a:lstStyle>
            <a:lvl1pPr marL="0" indent="0">
              <a:buNone/>
              <a:defRPr>
                <a:solidFill>
                  <a:schemeClr val="bg2"/>
                </a:solidFill>
              </a:defRPr>
            </a:lvl1pPr>
          </a:lstStyle>
          <a:p>
            <a:r>
              <a:rPr lang="en-US"/>
              <a:t>Click icon to add picture</a:t>
            </a:r>
            <a:endParaRPr lang="en-IE" dirty="0"/>
          </a:p>
        </p:txBody>
      </p:sp>
      <p:sp>
        <p:nvSpPr>
          <p:cNvPr id="13" name="Text Placeholder 12">
            <a:extLst>
              <a:ext uri="{FF2B5EF4-FFF2-40B4-BE49-F238E27FC236}">
                <a16:creationId xmlns:a16="http://schemas.microsoft.com/office/drawing/2014/main" id="{00A4763F-1C9A-B628-1609-DA5C75C90FC9}"/>
              </a:ext>
            </a:extLst>
          </p:cNvPr>
          <p:cNvSpPr>
            <a:spLocks noGrp="1"/>
          </p:cNvSpPr>
          <p:nvPr>
            <p:ph type="body" sz="quarter" idx="10"/>
          </p:nvPr>
        </p:nvSpPr>
        <p:spPr>
          <a:xfrm>
            <a:off x="8802758" y="2197100"/>
            <a:ext cx="2519363" cy="1638300"/>
          </a:xfrm>
        </p:spPr>
        <p:txBody>
          <a:bodyPr/>
          <a:lstStyle>
            <a:lvl1pPr marL="0" indent="0">
              <a:buNone/>
              <a:defRPr>
                <a:solidFill>
                  <a:schemeClr val="bg1"/>
                </a:solidFill>
              </a:defRPr>
            </a:lvl1pPr>
            <a:lvl2pPr marL="457200" indent="0">
              <a:buNone/>
              <a:defRPr/>
            </a:lvl2pPr>
          </a:lstStyle>
          <a:p>
            <a:pPr lvl="0"/>
            <a:r>
              <a:rPr lang="en-US"/>
              <a:t>Click to edit Master text styles</a:t>
            </a:r>
          </a:p>
          <a:p>
            <a:pPr lvl="1"/>
            <a:r>
              <a:rPr lang="en-US"/>
              <a:t>Second level</a:t>
            </a:r>
          </a:p>
        </p:txBody>
      </p:sp>
      <p:sp>
        <p:nvSpPr>
          <p:cNvPr id="15" name="Google Shape;91;p33">
            <a:extLst>
              <a:ext uri="{FF2B5EF4-FFF2-40B4-BE49-F238E27FC236}">
                <a16:creationId xmlns:a16="http://schemas.microsoft.com/office/drawing/2014/main" id="{0AB5F208-A96D-CEBC-874F-7B719FD86FEB}"/>
              </a:ext>
            </a:extLst>
          </p:cNvPr>
          <p:cNvSpPr>
            <a:spLocks noGrp="1"/>
          </p:cNvSpPr>
          <p:nvPr>
            <p:ph type="pic" idx="11"/>
          </p:nvPr>
        </p:nvSpPr>
        <p:spPr>
          <a:xfrm>
            <a:off x="3538332" y="4031391"/>
            <a:ext cx="2461591" cy="1638158"/>
          </a:xfrm>
          <a:prstGeom prst="rect">
            <a:avLst/>
          </a:prstGeom>
          <a:solidFill>
            <a:schemeClr val="lt2"/>
          </a:solidFill>
          <a:ln>
            <a:noFill/>
          </a:ln>
        </p:spPr>
        <p:txBody>
          <a:bodyPr/>
          <a:lstStyle>
            <a:lvl1pPr marL="0" indent="0">
              <a:buNone/>
              <a:defRPr>
                <a:solidFill>
                  <a:schemeClr val="bg2"/>
                </a:solidFill>
              </a:defRPr>
            </a:lvl1pPr>
          </a:lstStyle>
          <a:p>
            <a:r>
              <a:rPr lang="en-US"/>
              <a:t>Click icon to add picture</a:t>
            </a:r>
            <a:endParaRPr lang="en-IE" dirty="0"/>
          </a:p>
        </p:txBody>
      </p:sp>
      <p:sp>
        <p:nvSpPr>
          <p:cNvPr id="17" name="Google Shape;95;p33">
            <a:extLst>
              <a:ext uri="{FF2B5EF4-FFF2-40B4-BE49-F238E27FC236}">
                <a16:creationId xmlns:a16="http://schemas.microsoft.com/office/drawing/2014/main" id="{0AC28D44-5B34-89F9-D8AB-62E99E380E36}"/>
              </a:ext>
            </a:extLst>
          </p:cNvPr>
          <p:cNvSpPr>
            <a:spLocks noGrp="1"/>
          </p:cNvSpPr>
          <p:nvPr>
            <p:ph type="pic" idx="13"/>
          </p:nvPr>
        </p:nvSpPr>
        <p:spPr>
          <a:xfrm>
            <a:off x="6161035" y="4031390"/>
            <a:ext cx="2461593" cy="1638159"/>
          </a:xfrm>
          <a:prstGeom prst="rect">
            <a:avLst/>
          </a:prstGeom>
          <a:solidFill>
            <a:schemeClr val="lt2"/>
          </a:solidFill>
          <a:ln>
            <a:noFill/>
          </a:ln>
        </p:spPr>
        <p:txBody>
          <a:bodyPr/>
          <a:lstStyle>
            <a:lvl1pPr marL="0" indent="0">
              <a:buNone/>
              <a:defRPr>
                <a:solidFill>
                  <a:schemeClr val="bg2"/>
                </a:solidFill>
              </a:defRPr>
            </a:lvl1pPr>
          </a:lstStyle>
          <a:p>
            <a:r>
              <a:rPr lang="en-US"/>
              <a:t>Click icon to add picture</a:t>
            </a:r>
            <a:endParaRPr lang="en-IE" dirty="0"/>
          </a:p>
        </p:txBody>
      </p:sp>
      <p:sp>
        <p:nvSpPr>
          <p:cNvPr id="18" name="Text Placeholder 12">
            <a:extLst>
              <a:ext uri="{FF2B5EF4-FFF2-40B4-BE49-F238E27FC236}">
                <a16:creationId xmlns:a16="http://schemas.microsoft.com/office/drawing/2014/main" id="{14095A4F-385F-CF4A-5E10-E3628D85F6C8}"/>
              </a:ext>
            </a:extLst>
          </p:cNvPr>
          <p:cNvSpPr>
            <a:spLocks noGrp="1"/>
          </p:cNvSpPr>
          <p:nvPr>
            <p:ph type="body" sz="quarter" idx="14"/>
          </p:nvPr>
        </p:nvSpPr>
        <p:spPr>
          <a:xfrm>
            <a:off x="8802758" y="4030827"/>
            <a:ext cx="2519363" cy="1638300"/>
          </a:xfrm>
        </p:spPr>
        <p:txBody>
          <a:bodyPr/>
          <a:lstStyle>
            <a:lvl1pPr marL="0" indent="0">
              <a:buNone/>
              <a:defRPr>
                <a:solidFill>
                  <a:schemeClr val="bg1"/>
                </a:solidFill>
              </a:defRPr>
            </a:lvl1pPr>
            <a:lvl2pPr marL="457200" indent="0">
              <a:buNone/>
              <a:defRPr/>
            </a:lvl2pPr>
          </a:lstStyle>
          <a:p>
            <a:pPr lvl="0"/>
            <a:r>
              <a:rPr lang="en-US"/>
              <a:t>Click to edit Master text styles</a:t>
            </a:r>
          </a:p>
          <a:p>
            <a:pPr lvl="1"/>
            <a:r>
              <a:rPr lang="en-US"/>
              <a:t>Second level</a:t>
            </a:r>
          </a:p>
        </p:txBody>
      </p:sp>
      <p:sp>
        <p:nvSpPr>
          <p:cNvPr id="4" name="Text Placeholder 12">
            <a:extLst>
              <a:ext uri="{FF2B5EF4-FFF2-40B4-BE49-F238E27FC236}">
                <a16:creationId xmlns:a16="http://schemas.microsoft.com/office/drawing/2014/main" id="{092A6C90-A6CE-C107-4350-7906F5FDD7FC}"/>
              </a:ext>
            </a:extLst>
          </p:cNvPr>
          <p:cNvSpPr>
            <a:spLocks noGrp="1"/>
          </p:cNvSpPr>
          <p:nvPr>
            <p:ph type="body" sz="quarter" idx="15"/>
          </p:nvPr>
        </p:nvSpPr>
        <p:spPr>
          <a:xfrm>
            <a:off x="838839" y="2197100"/>
            <a:ext cx="2519363" cy="1638300"/>
          </a:xfrm>
        </p:spPr>
        <p:txBody>
          <a:bodyPr/>
          <a:lstStyle>
            <a:lvl1pPr marL="0" indent="0">
              <a:buNone/>
              <a:defRPr>
                <a:solidFill>
                  <a:schemeClr val="bg1"/>
                </a:solidFill>
              </a:defRPr>
            </a:lvl1pPr>
            <a:lvl2pPr marL="457200" indent="0">
              <a:buNone/>
              <a:defRPr/>
            </a:lvl2pPr>
          </a:lstStyle>
          <a:p>
            <a:pPr lvl="0"/>
            <a:r>
              <a:rPr lang="en-US"/>
              <a:t>Click to edit Master text styles</a:t>
            </a:r>
          </a:p>
          <a:p>
            <a:pPr lvl="1"/>
            <a:r>
              <a:rPr lang="en-US"/>
              <a:t>Second level</a:t>
            </a:r>
          </a:p>
        </p:txBody>
      </p:sp>
      <p:sp>
        <p:nvSpPr>
          <p:cNvPr id="6" name="Text Placeholder 12">
            <a:extLst>
              <a:ext uri="{FF2B5EF4-FFF2-40B4-BE49-F238E27FC236}">
                <a16:creationId xmlns:a16="http://schemas.microsoft.com/office/drawing/2014/main" id="{FA45C4F8-1803-A72B-10DF-5927ABF6E406}"/>
              </a:ext>
            </a:extLst>
          </p:cNvPr>
          <p:cNvSpPr>
            <a:spLocks noGrp="1"/>
          </p:cNvSpPr>
          <p:nvPr>
            <p:ph type="body" sz="quarter" idx="16"/>
          </p:nvPr>
        </p:nvSpPr>
        <p:spPr>
          <a:xfrm>
            <a:off x="838839" y="4030827"/>
            <a:ext cx="2519363" cy="1638300"/>
          </a:xfrm>
        </p:spPr>
        <p:txBody>
          <a:bodyPr/>
          <a:lstStyle>
            <a:lvl1pPr marL="0" indent="0">
              <a:buNone/>
              <a:defRPr>
                <a:solidFill>
                  <a:schemeClr val="bg1"/>
                </a:solidFill>
              </a:defRPr>
            </a:lvl1pPr>
            <a:lvl2pPr marL="457200" indent="0">
              <a:buNone/>
              <a:defRPr/>
            </a:lvl2pPr>
          </a:lstStyle>
          <a:p>
            <a:pPr lvl="0"/>
            <a:r>
              <a:rPr lang="en-US"/>
              <a:t>Click to edit Master text styles</a:t>
            </a:r>
          </a:p>
          <a:p>
            <a:pPr lvl="1"/>
            <a:r>
              <a:rPr lang="en-US"/>
              <a:t>Second level</a:t>
            </a:r>
          </a:p>
        </p:txBody>
      </p:sp>
      <p:sp>
        <p:nvSpPr>
          <p:cNvPr id="8" name="Slide Number Placeholder 5">
            <a:extLst>
              <a:ext uri="{FF2B5EF4-FFF2-40B4-BE49-F238E27FC236}">
                <a16:creationId xmlns:a16="http://schemas.microsoft.com/office/drawing/2014/main" id="{8F9C7B51-3F16-5ABF-3BE2-AA17BD10DB6C}"/>
              </a:ext>
            </a:extLst>
          </p:cNvPr>
          <p:cNvSpPr>
            <a:spLocks noGrp="1"/>
          </p:cNvSpPr>
          <p:nvPr>
            <p:ph type="sldNum" sz="quarter" idx="4"/>
          </p:nvPr>
        </p:nvSpPr>
        <p:spPr>
          <a:xfrm>
            <a:off x="376188" y="6282069"/>
            <a:ext cx="2743200" cy="365125"/>
          </a:xfrm>
          <a:prstGeom prst="rect">
            <a:avLst/>
          </a:prstGeom>
        </p:spPr>
        <p:txBody>
          <a:bodyPr vert="horz" lIns="91440" tIns="45720" rIns="91440" bIns="45720" rtlCol="0" anchor="b"/>
          <a:lstStyle>
            <a:lvl1pPr algn="r">
              <a:defRPr sz="1000">
                <a:solidFill>
                  <a:schemeClr val="bg1"/>
                </a:solidFill>
                <a:latin typeface="+mn-lt"/>
              </a:defRPr>
            </a:lvl1p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350472760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xt and big photo">
    <p:spTree>
      <p:nvGrpSpPr>
        <p:cNvPr id="1" name=""/>
        <p:cNvGrpSpPr/>
        <p:nvPr/>
      </p:nvGrpSpPr>
      <p:grpSpPr>
        <a:xfrm>
          <a:off x="0" y="0"/>
          <a:ext cx="0" cy="0"/>
          <a:chOff x="0" y="0"/>
          <a:chExt cx="0" cy="0"/>
        </a:xfrm>
      </p:grpSpPr>
      <p:sp>
        <p:nvSpPr>
          <p:cNvPr id="3" name="Google Shape;72;p30">
            <a:extLst>
              <a:ext uri="{FF2B5EF4-FFF2-40B4-BE49-F238E27FC236}">
                <a16:creationId xmlns:a16="http://schemas.microsoft.com/office/drawing/2014/main" id="{252B282C-4F3C-02C6-86A1-F51B8A650847}"/>
              </a:ext>
            </a:extLst>
          </p:cNvPr>
          <p:cNvSpPr>
            <a:spLocks noGrp="1"/>
          </p:cNvSpPr>
          <p:nvPr>
            <p:ph type="pic" idx="2"/>
          </p:nvPr>
        </p:nvSpPr>
        <p:spPr>
          <a:xfrm>
            <a:off x="0" y="1"/>
            <a:ext cx="5388429" cy="6857999"/>
          </a:xfrm>
          <a:prstGeom prst="rect">
            <a:avLst/>
          </a:prstGeom>
          <a:solidFill>
            <a:schemeClr val="lt2"/>
          </a:solidFill>
          <a:ln w="28575" cap="flat" cmpd="sng">
            <a:noFill/>
            <a:prstDash val="solid"/>
            <a:round/>
            <a:headEnd type="none" w="sm" len="sm"/>
            <a:tailEnd type="none" w="sm" len="sm"/>
          </a:ln>
        </p:spPr>
        <p:txBody>
          <a:bodyPr/>
          <a:lstStyle>
            <a:lvl1pPr marL="0" indent="0">
              <a:buNone/>
              <a:defRPr>
                <a:solidFill>
                  <a:schemeClr val="tx2"/>
                </a:solidFill>
              </a:defRPr>
            </a:lvl1pPr>
          </a:lstStyle>
          <a:p>
            <a:r>
              <a:rPr lang="en-US"/>
              <a:t>Click icon to add picture</a:t>
            </a:r>
            <a:endParaRPr lang="en-IE" dirty="0"/>
          </a:p>
        </p:txBody>
      </p:sp>
      <p:sp>
        <p:nvSpPr>
          <p:cNvPr id="2" name="Title 1">
            <a:extLst>
              <a:ext uri="{FF2B5EF4-FFF2-40B4-BE49-F238E27FC236}">
                <a16:creationId xmlns:a16="http://schemas.microsoft.com/office/drawing/2014/main" id="{9120F1C0-2CE9-2640-8D54-464A0BF69C2C}"/>
              </a:ext>
            </a:extLst>
          </p:cNvPr>
          <p:cNvSpPr>
            <a:spLocks noGrp="1"/>
          </p:cNvSpPr>
          <p:nvPr>
            <p:ph type="title"/>
          </p:nvPr>
        </p:nvSpPr>
        <p:spPr>
          <a:xfrm>
            <a:off x="3766457" y="589047"/>
            <a:ext cx="7587343" cy="717240"/>
          </a:xfrm>
          <a:solidFill>
            <a:schemeClr val="bg1"/>
          </a:solidFill>
        </p:spPr>
        <p:txBody>
          <a:bodyPr>
            <a:noAutofit/>
          </a:bodyPr>
          <a:lstStyle>
            <a:lvl1pPr>
              <a:defRPr sz="4400"/>
            </a:lvl1pPr>
          </a:lstStyle>
          <a:p>
            <a:r>
              <a:rPr lang="en-US"/>
              <a:t>Click to edit Master title style</a:t>
            </a:r>
            <a:endParaRPr lang="en-IE" dirty="0"/>
          </a:p>
        </p:txBody>
      </p:sp>
      <p:sp>
        <p:nvSpPr>
          <p:cNvPr id="5" name="Content Placeholder 2">
            <a:extLst>
              <a:ext uri="{FF2B5EF4-FFF2-40B4-BE49-F238E27FC236}">
                <a16:creationId xmlns:a16="http://schemas.microsoft.com/office/drawing/2014/main" id="{303EC882-6BB1-D514-72D9-A7D3FAE8C698}"/>
              </a:ext>
            </a:extLst>
          </p:cNvPr>
          <p:cNvSpPr>
            <a:spLocks noGrp="1"/>
          </p:cNvSpPr>
          <p:nvPr>
            <p:ph sz="half" idx="15"/>
          </p:nvPr>
        </p:nvSpPr>
        <p:spPr>
          <a:xfrm>
            <a:off x="3766457" y="1895333"/>
            <a:ext cx="7587342" cy="3845577"/>
          </a:xfrm>
          <a:solidFill>
            <a:schemeClr val="bg1"/>
          </a:solidFill>
        </p:spPr>
        <p:txBody>
          <a:bodyPr>
            <a:noAutofit/>
          </a:bodyPr>
          <a:lstStyle>
            <a:lvl1pPr>
              <a:defRPr sz="2000"/>
            </a:lvl1pPr>
          </a:lstStyle>
          <a:p>
            <a:pPr lvl="0"/>
            <a:r>
              <a:rPr lang="en-US"/>
              <a:t>Click to edit Master text styles</a:t>
            </a:r>
          </a:p>
        </p:txBody>
      </p:sp>
    </p:spTree>
    <p:extLst>
      <p:ext uri="{BB962C8B-B14F-4D97-AF65-F5344CB8AC3E}">
        <p14:creationId xmlns:p14="http://schemas.microsoft.com/office/powerpoint/2010/main" val="14159177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ext and big photo coloured title 1">
    <p:spTree>
      <p:nvGrpSpPr>
        <p:cNvPr id="1" name=""/>
        <p:cNvGrpSpPr/>
        <p:nvPr/>
      </p:nvGrpSpPr>
      <p:grpSpPr>
        <a:xfrm>
          <a:off x="0" y="0"/>
          <a:ext cx="0" cy="0"/>
          <a:chOff x="0" y="0"/>
          <a:chExt cx="0" cy="0"/>
        </a:xfrm>
      </p:grpSpPr>
      <p:sp>
        <p:nvSpPr>
          <p:cNvPr id="3" name="Google Shape;72;p30">
            <a:extLst>
              <a:ext uri="{FF2B5EF4-FFF2-40B4-BE49-F238E27FC236}">
                <a16:creationId xmlns:a16="http://schemas.microsoft.com/office/drawing/2014/main" id="{252B282C-4F3C-02C6-86A1-F51B8A650847}"/>
              </a:ext>
            </a:extLst>
          </p:cNvPr>
          <p:cNvSpPr>
            <a:spLocks noGrp="1"/>
          </p:cNvSpPr>
          <p:nvPr>
            <p:ph type="pic" idx="2"/>
          </p:nvPr>
        </p:nvSpPr>
        <p:spPr>
          <a:xfrm>
            <a:off x="0" y="1"/>
            <a:ext cx="5388429" cy="6857999"/>
          </a:xfrm>
          <a:prstGeom prst="rect">
            <a:avLst/>
          </a:prstGeom>
          <a:solidFill>
            <a:schemeClr val="lt2"/>
          </a:solidFill>
          <a:ln w="28575" cap="flat" cmpd="sng">
            <a:noFill/>
            <a:prstDash val="solid"/>
            <a:round/>
            <a:headEnd type="none" w="sm" len="sm"/>
            <a:tailEnd type="none" w="sm" len="sm"/>
          </a:ln>
        </p:spPr>
        <p:txBody>
          <a:bodyPr/>
          <a:lstStyle>
            <a:lvl1pPr marL="0" indent="0">
              <a:buNone/>
              <a:defRPr>
                <a:solidFill>
                  <a:schemeClr val="tx2"/>
                </a:solidFill>
              </a:defRPr>
            </a:lvl1pPr>
          </a:lstStyle>
          <a:p>
            <a:r>
              <a:rPr lang="en-US"/>
              <a:t>Click icon to add picture</a:t>
            </a:r>
            <a:endParaRPr lang="en-IE" dirty="0"/>
          </a:p>
        </p:txBody>
      </p:sp>
      <p:sp>
        <p:nvSpPr>
          <p:cNvPr id="6" name="Content Placeholder 2">
            <a:extLst>
              <a:ext uri="{FF2B5EF4-FFF2-40B4-BE49-F238E27FC236}">
                <a16:creationId xmlns:a16="http://schemas.microsoft.com/office/drawing/2014/main" id="{E2F83483-47D9-4712-A8D7-6CBF61775821}"/>
              </a:ext>
            </a:extLst>
          </p:cNvPr>
          <p:cNvSpPr>
            <a:spLocks noGrp="1"/>
          </p:cNvSpPr>
          <p:nvPr>
            <p:ph sz="half" idx="16" hasCustomPrompt="1"/>
          </p:nvPr>
        </p:nvSpPr>
        <p:spPr>
          <a:xfrm>
            <a:off x="125185" y="6162533"/>
            <a:ext cx="6090558" cy="390667"/>
          </a:xfrm>
          <a:solidFill>
            <a:schemeClr val="bg1"/>
          </a:solidFill>
        </p:spPr>
        <p:txBody>
          <a:bodyPr anchor="ctr">
            <a:noAutofit/>
          </a:bodyPr>
          <a:lstStyle>
            <a:lvl1pPr marL="0" indent="0">
              <a:buNone/>
              <a:defRPr sz="1800" i="1"/>
            </a:lvl1pPr>
          </a:lstStyle>
          <a:p>
            <a:pPr lvl="0"/>
            <a:r>
              <a:rPr lang="en-US" dirty="0"/>
              <a:t>Click to edit Master text styles (caption)</a:t>
            </a:r>
          </a:p>
        </p:txBody>
      </p:sp>
      <p:sp>
        <p:nvSpPr>
          <p:cNvPr id="2" name="Title 1">
            <a:extLst>
              <a:ext uri="{FF2B5EF4-FFF2-40B4-BE49-F238E27FC236}">
                <a16:creationId xmlns:a16="http://schemas.microsoft.com/office/drawing/2014/main" id="{9120F1C0-2CE9-2640-8D54-464A0BF69C2C}"/>
              </a:ext>
            </a:extLst>
          </p:cNvPr>
          <p:cNvSpPr>
            <a:spLocks noGrp="1"/>
          </p:cNvSpPr>
          <p:nvPr>
            <p:ph type="title"/>
          </p:nvPr>
        </p:nvSpPr>
        <p:spPr>
          <a:xfrm>
            <a:off x="6215743" y="589047"/>
            <a:ext cx="5138057" cy="717240"/>
          </a:xfrm>
          <a:solidFill>
            <a:schemeClr val="bg1"/>
          </a:solidFill>
        </p:spPr>
        <p:txBody>
          <a:bodyPr lIns="72000" tIns="72000" rIns="72000" bIns="72000">
            <a:noAutofit/>
          </a:bodyPr>
          <a:lstStyle>
            <a:lvl1pPr>
              <a:defRPr sz="4400">
                <a:solidFill>
                  <a:schemeClr val="bg1"/>
                </a:solidFill>
                <a:highlight>
                  <a:srgbClr val="003399"/>
                </a:highlight>
              </a:defRPr>
            </a:lvl1pPr>
          </a:lstStyle>
          <a:p>
            <a:r>
              <a:rPr lang="en-US"/>
              <a:t>Click to edit Master title style</a:t>
            </a:r>
            <a:endParaRPr lang="en-IE" dirty="0"/>
          </a:p>
        </p:txBody>
      </p:sp>
      <p:sp>
        <p:nvSpPr>
          <p:cNvPr id="5" name="Content Placeholder 2">
            <a:extLst>
              <a:ext uri="{FF2B5EF4-FFF2-40B4-BE49-F238E27FC236}">
                <a16:creationId xmlns:a16="http://schemas.microsoft.com/office/drawing/2014/main" id="{303EC882-6BB1-D514-72D9-A7D3FAE8C698}"/>
              </a:ext>
            </a:extLst>
          </p:cNvPr>
          <p:cNvSpPr>
            <a:spLocks noGrp="1"/>
          </p:cNvSpPr>
          <p:nvPr>
            <p:ph sz="half" idx="15"/>
          </p:nvPr>
        </p:nvSpPr>
        <p:spPr>
          <a:xfrm>
            <a:off x="6215743" y="1895333"/>
            <a:ext cx="5138056" cy="3845577"/>
          </a:xfrm>
          <a:solidFill>
            <a:schemeClr val="bg1"/>
          </a:solidFill>
        </p:spPr>
        <p:txBody>
          <a:bodyPr>
            <a:noAutofit/>
          </a:bodyPr>
          <a:lstStyle>
            <a:lvl1pPr marL="0" indent="0">
              <a:buClr>
                <a:schemeClr val="tx2"/>
              </a:buClr>
              <a:buSzPct val="150000"/>
              <a:buFont typeface="Arial" panose="020B0604020202020204" pitchFamily="34" charset="0"/>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37724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and big photo coloured titl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F035CA-6728-7746-C9FC-81382094BF06}"/>
              </a:ext>
            </a:extLst>
          </p:cNvPr>
          <p:cNvSpPr/>
          <p:nvPr/>
        </p:nvSpPr>
        <p:spPr>
          <a:xfrm>
            <a:off x="5388429" y="0"/>
            <a:ext cx="6803571" cy="685799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Google Shape;72;p30">
            <a:extLst>
              <a:ext uri="{FF2B5EF4-FFF2-40B4-BE49-F238E27FC236}">
                <a16:creationId xmlns:a16="http://schemas.microsoft.com/office/drawing/2014/main" id="{252B282C-4F3C-02C6-86A1-F51B8A650847}"/>
              </a:ext>
            </a:extLst>
          </p:cNvPr>
          <p:cNvSpPr>
            <a:spLocks noGrp="1"/>
          </p:cNvSpPr>
          <p:nvPr>
            <p:ph type="pic" idx="2"/>
          </p:nvPr>
        </p:nvSpPr>
        <p:spPr>
          <a:xfrm>
            <a:off x="0" y="1"/>
            <a:ext cx="5388429" cy="6857999"/>
          </a:xfrm>
          <a:prstGeom prst="rect">
            <a:avLst/>
          </a:prstGeom>
          <a:solidFill>
            <a:schemeClr val="lt2"/>
          </a:solidFill>
          <a:ln w="28575" cap="flat" cmpd="sng">
            <a:noFill/>
            <a:prstDash val="solid"/>
            <a:round/>
            <a:headEnd type="none" w="sm" len="sm"/>
            <a:tailEnd type="none" w="sm" len="sm"/>
          </a:ln>
        </p:spPr>
        <p:txBody>
          <a:bodyPr/>
          <a:lstStyle>
            <a:lvl1pPr marL="0" indent="0">
              <a:buNone/>
              <a:defRPr>
                <a:solidFill>
                  <a:schemeClr val="tx2"/>
                </a:solidFill>
              </a:defRPr>
            </a:lvl1pPr>
          </a:lstStyle>
          <a:p>
            <a:r>
              <a:rPr lang="en-US"/>
              <a:t>Click icon to add picture</a:t>
            </a:r>
            <a:endParaRPr lang="en-IE" dirty="0"/>
          </a:p>
        </p:txBody>
      </p:sp>
      <p:sp>
        <p:nvSpPr>
          <p:cNvPr id="8" name="Content Placeholder 2">
            <a:extLst>
              <a:ext uri="{FF2B5EF4-FFF2-40B4-BE49-F238E27FC236}">
                <a16:creationId xmlns:a16="http://schemas.microsoft.com/office/drawing/2014/main" id="{4DE701F0-97E6-7792-DA18-AD6E08BC874A}"/>
              </a:ext>
            </a:extLst>
          </p:cNvPr>
          <p:cNvSpPr>
            <a:spLocks noGrp="1"/>
          </p:cNvSpPr>
          <p:nvPr>
            <p:ph sz="half" idx="16" hasCustomPrompt="1"/>
          </p:nvPr>
        </p:nvSpPr>
        <p:spPr>
          <a:xfrm>
            <a:off x="125185" y="6162533"/>
            <a:ext cx="6090558" cy="390667"/>
          </a:xfrm>
          <a:solidFill>
            <a:schemeClr val="bg1"/>
          </a:solidFill>
        </p:spPr>
        <p:txBody>
          <a:bodyPr anchor="ctr">
            <a:noAutofit/>
          </a:bodyPr>
          <a:lstStyle>
            <a:lvl1pPr marL="0" indent="0">
              <a:buNone/>
              <a:defRPr sz="1800" i="1"/>
            </a:lvl1pPr>
          </a:lstStyle>
          <a:p>
            <a:pPr lvl="0"/>
            <a:r>
              <a:rPr lang="en-US" dirty="0"/>
              <a:t>Click to edit Master text styles (caption)</a:t>
            </a:r>
          </a:p>
        </p:txBody>
      </p:sp>
      <p:sp>
        <p:nvSpPr>
          <p:cNvPr id="2" name="Title 1">
            <a:extLst>
              <a:ext uri="{FF2B5EF4-FFF2-40B4-BE49-F238E27FC236}">
                <a16:creationId xmlns:a16="http://schemas.microsoft.com/office/drawing/2014/main" id="{9120F1C0-2CE9-2640-8D54-464A0BF69C2C}"/>
              </a:ext>
            </a:extLst>
          </p:cNvPr>
          <p:cNvSpPr>
            <a:spLocks noGrp="1"/>
          </p:cNvSpPr>
          <p:nvPr>
            <p:ph type="title"/>
          </p:nvPr>
        </p:nvSpPr>
        <p:spPr>
          <a:xfrm>
            <a:off x="6215743" y="589046"/>
            <a:ext cx="5138057" cy="1000267"/>
          </a:xfrm>
          <a:noFill/>
        </p:spPr>
        <p:txBody>
          <a:bodyPr lIns="72000" tIns="72000" rIns="72000" bIns="72000">
            <a:noAutofit/>
          </a:bodyPr>
          <a:lstStyle>
            <a:lvl1pPr>
              <a:defRPr sz="4400">
                <a:solidFill>
                  <a:schemeClr val="tx2"/>
                </a:solidFill>
                <a:highlight>
                  <a:srgbClr val="FFD34E"/>
                </a:highlight>
              </a:defRPr>
            </a:lvl1pPr>
          </a:lstStyle>
          <a:p>
            <a:r>
              <a:rPr lang="en-US"/>
              <a:t>Click to edit Master title style</a:t>
            </a:r>
            <a:endParaRPr lang="en-IE" dirty="0"/>
          </a:p>
        </p:txBody>
      </p:sp>
      <p:sp>
        <p:nvSpPr>
          <p:cNvPr id="5" name="Content Placeholder 2">
            <a:extLst>
              <a:ext uri="{FF2B5EF4-FFF2-40B4-BE49-F238E27FC236}">
                <a16:creationId xmlns:a16="http://schemas.microsoft.com/office/drawing/2014/main" id="{303EC882-6BB1-D514-72D9-A7D3FAE8C698}"/>
              </a:ext>
            </a:extLst>
          </p:cNvPr>
          <p:cNvSpPr>
            <a:spLocks noGrp="1"/>
          </p:cNvSpPr>
          <p:nvPr>
            <p:ph sz="half" idx="15"/>
          </p:nvPr>
        </p:nvSpPr>
        <p:spPr>
          <a:xfrm>
            <a:off x="6215743" y="1895333"/>
            <a:ext cx="5138056" cy="3845577"/>
          </a:xfrm>
          <a:noFill/>
        </p:spPr>
        <p:txBody>
          <a:bodyPr>
            <a:noAutofit/>
          </a:bodyPr>
          <a:lstStyle>
            <a:lvl1pPr marL="0" indent="0">
              <a:buClr>
                <a:schemeClr val="bg1"/>
              </a:buClr>
              <a:buSzPct val="150000"/>
              <a:buFont typeface="Arial" panose="020B0604020202020204" pitchFamily="34" charset="0"/>
              <a:buNone/>
              <a:defRPr sz="2000">
                <a:solidFill>
                  <a:schemeClr val="bg1"/>
                </a:solidFill>
              </a:defRPr>
            </a:lvl1pPr>
          </a:lstStyle>
          <a:p>
            <a:pPr lvl="0"/>
            <a:r>
              <a:rPr lang="en-US"/>
              <a:t>Click to edit Master text styles</a:t>
            </a:r>
          </a:p>
        </p:txBody>
      </p:sp>
      <p:pic>
        <p:nvPicPr>
          <p:cNvPr id="6" name="Picture 5" descr="A blue flag with yellow stars and stripes&#10;&#10;Description automatically generated">
            <a:extLst>
              <a:ext uri="{FF2B5EF4-FFF2-40B4-BE49-F238E27FC236}">
                <a16:creationId xmlns:a16="http://schemas.microsoft.com/office/drawing/2014/main" id="{F07C9B7E-A9F7-E74E-8B7F-3BB737CA3989}"/>
              </a:ext>
            </a:extLst>
          </p:cNvPr>
          <p:cNvPicPr>
            <a:picLocks noChangeAspect="1"/>
          </p:cNvPicPr>
          <p:nvPr/>
        </p:nvPicPr>
        <p:blipFill>
          <a:blip r:embed="rId2"/>
          <a:stretch>
            <a:fillRect/>
          </a:stretch>
        </p:blipFill>
        <p:spPr>
          <a:xfrm>
            <a:off x="10725768" y="5901016"/>
            <a:ext cx="1257867" cy="763200"/>
          </a:xfrm>
          <a:prstGeom prst="rect">
            <a:avLst/>
          </a:prstGeom>
        </p:spPr>
      </p:pic>
      <p:pic>
        <p:nvPicPr>
          <p:cNvPr id="9" name="Picture 8" descr="A blue flag with yellow stars and stripes&#10;&#10;Description automatically generated">
            <a:extLst>
              <a:ext uri="{FF2B5EF4-FFF2-40B4-BE49-F238E27FC236}">
                <a16:creationId xmlns:a16="http://schemas.microsoft.com/office/drawing/2014/main" id="{B7786630-3DC2-B1C3-65DD-397E44619752}"/>
              </a:ext>
            </a:extLst>
          </p:cNvPr>
          <p:cNvPicPr>
            <a:picLocks noChangeAspect="1"/>
          </p:cNvPicPr>
          <p:nvPr userDrawn="1"/>
        </p:nvPicPr>
        <p:blipFill>
          <a:blip r:embed="rId2"/>
          <a:stretch>
            <a:fillRect/>
          </a:stretch>
        </p:blipFill>
        <p:spPr>
          <a:xfrm>
            <a:off x="10725768" y="5901016"/>
            <a:ext cx="1257867" cy="763200"/>
          </a:xfrm>
          <a:prstGeom prst="rect">
            <a:avLst/>
          </a:prstGeom>
        </p:spPr>
      </p:pic>
    </p:spTree>
    <p:extLst>
      <p:ext uri="{BB962C8B-B14F-4D97-AF65-F5344CB8AC3E}">
        <p14:creationId xmlns:p14="http://schemas.microsoft.com/office/powerpoint/2010/main" val="25452073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in 2 columns and big photo">
    <p:spTree>
      <p:nvGrpSpPr>
        <p:cNvPr id="1" name=""/>
        <p:cNvGrpSpPr/>
        <p:nvPr/>
      </p:nvGrpSpPr>
      <p:grpSpPr>
        <a:xfrm>
          <a:off x="0" y="0"/>
          <a:ext cx="0" cy="0"/>
          <a:chOff x="0" y="0"/>
          <a:chExt cx="0" cy="0"/>
        </a:xfrm>
      </p:grpSpPr>
      <p:sp>
        <p:nvSpPr>
          <p:cNvPr id="3" name="Google Shape;72;p30">
            <a:extLst>
              <a:ext uri="{FF2B5EF4-FFF2-40B4-BE49-F238E27FC236}">
                <a16:creationId xmlns:a16="http://schemas.microsoft.com/office/drawing/2014/main" id="{252B282C-4F3C-02C6-86A1-F51B8A650847}"/>
              </a:ext>
            </a:extLst>
          </p:cNvPr>
          <p:cNvSpPr>
            <a:spLocks noGrp="1"/>
          </p:cNvSpPr>
          <p:nvPr>
            <p:ph type="pic" idx="2"/>
          </p:nvPr>
        </p:nvSpPr>
        <p:spPr>
          <a:xfrm>
            <a:off x="7773642" y="0"/>
            <a:ext cx="4418358" cy="6857999"/>
          </a:xfrm>
          <a:prstGeom prst="rect">
            <a:avLst/>
          </a:prstGeom>
          <a:solidFill>
            <a:schemeClr val="lt2"/>
          </a:solidFill>
          <a:ln w="28575" cap="flat" cmpd="sng">
            <a:noFill/>
            <a:prstDash val="solid"/>
            <a:round/>
            <a:headEnd type="none" w="sm" len="sm"/>
            <a:tailEnd type="none" w="sm" len="sm"/>
          </a:ln>
        </p:spPr>
        <p:txBody>
          <a:bodyPr/>
          <a:lstStyle>
            <a:lvl1pPr marL="0" indent="0">
              <a:buNone/>
              <a:defRPr>
                <a:solidFill>
                  <a:schemeClr val="tx2"/>
                </a:solidFill>
              </a:defRPr>
            </a:lvl1pPr>
          </a:lstStyle>
          <a:p>
            <a:r>
              <a:rPr lang="en-US"/>
              <a:t>Click icon to add picture</a:t>
            </a:r>
            <a:endParaRPr lang="en-IE" dirty="0"/>
          </a:p>
        </p:txBody>
      </p:sp>
      <p:sp>
        <p:nvSpPr>
          <p:cNvPr id="9" name="Title 1">
            <a:extLst>
              <a:ext uri="{FF2B5EF4-FFF2-40B4-BE49-F238E27FC236}">
                <a16:creationId xmlns:a16="http://schemas.microsoft.com/office/drawing/2014/main" id="{278936A4-CDCB-C345-F71F-92F2A35F2AF4}"/>
              </a:ext>
            </a:extLst>
          </p:cNvPr>
          <p:cNvSpPr>
            <a:spLocks noGrp="1"/>
          </p:cNvSpPr>
          <p:nvPr>
            <p:ph type="title"/>
          </p:nvPr>
        </p:nvSpPr>
        <p:spPr>
          <a:xfrm>
            <a:off x="838200" y="461067"/>
            <a:ext cx="7915275" cy="717240"/>
          </a:xfrm>
          <a:solidFill>
            <a:schemeClr val="bg1"/>
          </a:solidFill>
        </p:spPr>
        <p:txBody>
          <a:bodyPr>
            <a:noAutofit/>
          </a:bodyPr>
          <a:lstStyle>
            <a:lvl1pPr>
              <a:defRPr sz="4400"/>
            </a:lvl1pPr>
          </a:lstStyle>
          <a:p>
            <a:r>
              <a:rPr lang="en-US"/>
              <a:t>Click to edit Master title style</a:t>
            </a:r>
            <a:endParaRPr lang="en-IE" dirty="0"/>
          </a:p>
        </p:txBody>
      </p:sp>
      <p:sp>
        <p:nvSpPr>
          <p:cNvPr id="6" name="Content Placeholder 2">
            <a:extLst>
              <a:ext uri="{FF2B5EF4-FFF2-40B4-BE49-F238E27FC236}">
                <a16:creationId xmlns:a16="http://schemas.microsoft.com/office/drawing/2014/main" id="{BFE590DB-1C31-60F0-D6F8-A1706796115D}"/>
              </a:ext>
            </a:extLst>
          </p:cNvPr>
          <p:cNvSpPr>
            <a:spLocks noGrp="1"/>
          </p:cNvSpPr>
          <p:nvPr>
            <p:ph sz="half" idx="13"/>
          </p:nvPr>
        </p:nvSpPr>
        <p:spPr>
          <a:xfrm>
            <a:off x="838200" y="1833753"/>
            <a:ext cx="2974761" cy="3638550"/>
          </a:xfrm>
          <a:noFill/>
        </p:spPr>
        <p:txBody>
          <a:bodyPr>
            <a:noAutofit/>
          </a:bodyPr>
          <a:lstStyle>
            <a:lvl1pPr marL="0" indent="0">
              <a:buNone/>
              <a:defRPr sz="2000">
                <a:solidFill>
                  <a:schemeClr val="tx1"/>
                </a:solidFill>
              </a:defRPr>
            </a:lvl1pPr>
          </a:lstStyle>
          <a:p>
            <a:pPr lvl="0"/>
            <a:r>
              <a:rPr lang="en-US"/>
              <a:t>Click to edit Master text styles</a:t>
            </a:r>
          </a:p>
        </p:txBody>
      </p:sp>
      <p:sp>
        <p:nvSpPr>
          <p:cNvPr id="4" name="Content Placeholder 2">
            <a:extLst>
              <a:ext uri="{FF2B5EF4-FFF2-40B4-BE49-F238E27FC236}">
                <a16:creationId xmlns:a16="http://schemas.microsoft.com/office/drawing/2014/main" id="{094C5D68-6EAE-4A7A-7185-241C6CF3B9BB}"/>
              </a:ext>
            </a:extLst>
          </p:cNvPr>
          <p:cNvSpPr>
            <a:spLocks noGrp="1"/>
          </p:cNvSpPr>
          <p:nvPr>
            <p:ph sz="half" idx="12"/>
          </p:nvPr>
        </p:nvSpPr>
        <p:spPr>
          <a:xfrm>
            <a:off x="4305921" y="1833753"/>
            <a:ext cx="2974761" cy="3638550"/>
          </a:xfrm>
          <a:noFill/>
        </p:spPr>
        <p:txBody>
          <a:bodyPr>
            <a:noAutofit/>
          </a:bodyPr>
          <a:lstStyle>
            <a:lvl1pPr marL="0" indent="0">
              <a:buNone/>
              <a:defRPr sz="2000">
                <a:solidFill>
                  <a:schemeClr val="tx1"/>
                </a:solidFill>
              </a:defRPr>
            </a:lvl1pPr>
          </a:lstStyle>
          <a:p>
            <a:pPr lvl="0"/>
            <a:r>
              <a:rPr lang="en-US"/>
              <a:t>Click to edit Master text styles</a:t>
            </a:r>
          </a:p>
        </p:txBody>
      </p:sp>
      <p:pic>
        <p:nvPicPr>
          <p:cNvPr id="2" name="Picture 1" descr="A blue flag with yellow stars&#10;&#10;Description automatically generated">
            <a:extLst>
              <a:ext uri="{FF2B5EF4-FFF2-40B4-BE49-F238E27FC236}">
                <a16:creationId xmlns:a16="http://schemas.microsoft.com/office/drawing/2014/main" id="{901A7271-B7CF-4C49-1423-D7CA7ECEF27B}"/>
              </a:ext>
            </a:extLst>
          </p:cNvPr>
          <p:cNvPicPr>
            <a:picLocks noChangeAspect="1"/>
          </p:cNvPicPr>
          <p:nvPr/>
        </p:nvPicPr>
        <p:blipFill>
          <a:blip r:embed="rId2"/>
          <a:stretch>
            <a:fillRect/>
          </a:stretch>
        </p:blipFill>
        <p:spPr>
          <a:xfrm>
            <a:off x="10725768" y="5901016"/>
            <a:ext cx="1256063" cy="762106"/>
          </a:xfrm>
          <a:prstGeom prst="rect">
            <a:avLst/>
          </a:prstGeom>
        </p:spPr>
      </p:pic>
      <p:pic>
        <p:nvPicPr>
          <p:cNvPr id="5" name="Picture 4" descr="A blue flag with yellow stars&#10;&#10;Description automatically generated">
            <a:extLst>
              <a:ext uri="{FF2B5EF4-FFF2-40B4-BE49-F238E27FC236}">
                <a16:creationId xmlns:a16="http://schemas.microsoft.com/office/drawing/2014/main" id="{C0DCEE1B-27AC-37B6-7683-71F823E43E96}"/>
              </a:ext>
            </a:extLst>
          </p:cNvPr>
          <p:cNvPicPr>
            <a:picLocks noChangeAspect="1"/>
          </p:cNvPicPr>
          <p:nvPr userDrawn="1"/>
        </p:nvPicPr>
        <p:blipFill>
          <a:blip r:embed="rId2"/>
          <a:stretch>
            <a:fillRect/>
          </a:stretch>
        </p:blipFill>
        <p:spPr>
          <a:xfrm>
            <a:off x="10725768" y="5901016"/>
            <a:ext cx="1256063" cy="762106"/>
          </a:xfrm>
          <a:prstGeom prst="rect">
            <a:avLst/>
          </a:prstGeom>
        </p:spPr>
      </p:pic>
      <p:sp>
        <p:nvSpPr>
          <p:cNvPr id="7" name="Slide Number Placeholder 5">
            <a:extLst>
              <a:ext uri="{FF2B5EF4-FFF2-40B4-BE49-F238E27FC236}">
                <a16:creationId xmlns:a16="http://schemas.microsoft.com/office/drawing/2014/main" id="{6397D846-EECB-7092-C88A-21E2250BDEB7}"/>
              </a:ext>
            </a:extLst>
          </p:cNvPr>
          <p:cNvSpPr>
            <a:spLocks noGrp="1"/>
          </p:cNvSpPr>
          <p:nvPr>
            <p:ph type="sldNum" sz="quarter" idx="4"/>
          </p:nvPr>
        </p:nvSpPr>
        <p:spPr>
          <a:xfrm>
            <a:off x="376188" y="6282069"/>
            <a:ext cx="2743200" cy="365125"/>
          </a:xfrm>
          <a:prstGeom prst="rect">
            <a:avLst/>
          </a:prstGeom>
        </p:spPr>
        <p:txBody>
          <a:bodyPr vert="horz" lIns="91440" tIns="45720" rIns="91440" bIns="45720" rtlCol="0" anchor="b">
            <a:noAutofit/>
          </a:bodyPr>
          <a:lstStyle>
            <a:lvl1pPr algn="r">
              <a:defRPr sz="1000">
                <a:solidFill>
                  <a:schemeClr val="tx1"/>
                </a:solidFill>
                <a:latin typeface="+mn-lt"/>
              </a:defRPr>
            </a:lvl1p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42559539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photos and three text boxes">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1187F8-6993-4E2B-6622-C25429339D60}"/>
              </a:ext>
            </a:extLst>
          </p:cNvPr>
          <p:cNvSpPr>
            <a:spLocks noGrp="1"/>
          </p:cNvSpPr>
          <p:nvPr>
            <p:ph type="title"/>
          </p:nvPr>
        </p:nvSpPr>
        <p:spPr>
          <a:xfrm>
            <a:off x="838200" y="365126"/>
            <a:ext cx="10515602" cy="816904"/>
          </a:xfrm>
        </p:spPr>
        <p:txBody>
          <a:bodyPr>
            <a:noAutofit/>
          </a:bodyPr>
          <a:lstStyle>
            <a:lvl1pPr algn="l" defTabSz="914400" rtl="0" eaLnBrk="1" latinLnBrk="0" hangingPunct="1">
              <a:lnSpc>
                <a:spcPct val="90000"/>
              </a:lnSpc>
              <a:spcBef>
                <a:spcPct val="0"/>
              </a:spcBef>
              <a:buNone/>
              <a:defRPr lang="en-IE" sz="4400" kern="1200" dirty="0">
                <a:solidFill>
                  <a:schemeClr val="tx2"/>
                </a:solidFill>
                <a:latin typeface="+mj-lt"/>
                <a:ea typeface="+mj-ea"/>
                <a:cs typeface="+mj-cs"/>
              </a:defRPr>
            </a:lvl1pPr>
          </a:lstStyle>
          <a:p>
            <a:r>
              <a:rPr lang="en-US"/>
              <a:t>Click to edit Master title style</a:t>
            </a:r>
            <a:endParaRPr lang="en-IE" dirty="0"/>
          </a:p>
        </p:txBody>
      </p:sp>
      <p:sp>
        <p:nvSpPr>
          <p:cNvPr id="3" name="Google Shape;72;p30">
            <a:extLst>
              <a:ext uri="{FF2B5EF4-FFF2-40B4-BE49-F238E27FC236}">
                <a16:creationId xmlns:a16="http://schemas.microsoft.com/office/drawing/2014/main" id="{252B282C-4F3C-02C6-86A1-F51B8A650847}"/>
              </a:ext>
            </a:extLst>
          </p:cNvPr>
          <p:cNvSpPr>
            <a:spLocks noGrp="1"/>
          </p:cNvSpPr>
          <p:nvPr>
            <p:ph type="pic" idx="2"/>
          </p:nvPr>
        </p:nvSpPr>
        <p:spPr>
          <a:xfrm>
            <a:off x="872591" y="1571394"/>
            <a:ext cx="3008502" cy="2763002"/>
          </a:xfrm>
          <a:prstGeom prst="rect">
            <a:avLst/>
          </a:prstGeom>
          <a:solidFill>
            <a:schemeClr val="lt2"/>
          </a:solidFill>
          <a:ln w="28575" cap="flat" cmpd="sng">
            <a:noFill/>
            <a:prstDash val="solid"/>
            <a:round/>
            <a:headEnd type="none" w="sm" len="sm"/>
            <a:tailEnd type="none" w="sm" len="sm"/>
          </a:ln>
        </p:spPr>
        <p:txBody>
          <a:bodyPr/>
          <a:lstStyle>
            <a:lvl1pPr marL="0" indent="0">
              <a:buNone/>
              <a:defRPr>
                <a:solidFill>
                  <a:schemeClr val="tx2"/>
                </a:solidFill>
              </a:defRPr>
            </a:lvl1pPr>
          </a:lstStyle>
          <a:p>
            <a:r>
              <a:rPr lang="en-US"/>
              <a:t>Click icon to add picture</a:t>
            </a:r>
            <a:endParaRPr lang="en-IE" dirty="0"/>
          </a:p>
        </p:txBody>
      </p:sp>
      <p:sp>
        <p:nvSpPr>
          <p:cNvPr id="5" name="Text Placeholder 4">
            <a:extLst>
              <a:ext uri="{FF2B5EF4-FFF2-40B4-BE49-F238E27FC236}">
                <a16:creationId xmlns:a16="http://schemas.microsoft.com/office/drawing/2014/main" id="{953FA7EE-FB05-1C4E-138A-F50BCF45EECE}"/>
              </a:ext>
            </a:extLst>
          </p:cNvPr>
          <p:cNvSpPr>
            <a:spLocks noGrp="1"/>
          </p:cNvSpPr>
          <p:nvPr>
            <p:ph type="body" sz="quarter" idx="29"/>
          </p:nvPr>
        </p:nvSpPr>
        <p:spPr>
          <a:xfrm>
            <a:off x="873125" y="4591050"/>
            <a:ext cx="3008313" cy="1103313"/>
          </a:xfrm>
        </p:spPr>
        <p:txBody>
          <a:bodyPr>
            <a:noAutofit/>
          </a:bodyPr>
          <a:lstStyle>
            <a:lvl1pPr marL="0" indent="0">
              <a:buNone/>
              <a:defRPr/>
            </a:lvl1pPr>
          </a:lstStyle>
          <a:p>
            <a:pPr lvl="0"/>
            <a:r>
              <a:rPr lang="en-US"/>
              <a:t>Click to edit Master text styles</a:t>
            </a:r>
          </a:p>
        </p:txBody>
      </p:sp>
      <p:sp>
        <p:nvSpPr>
          <p:cNvPr id="7" name="Google Shape;72;p30">
            <a:extLst>
              <a:ext uri="{FF2B5EF4-FFF2-40B4-BE49-F238E27FC236}">
                <a16:creationId xmlns:a16="http://schemas.microsoft.com/office/drawing/2014/main" id="{463AB235-233D-D0DB-E16C-CB9366541FFD}"/>
              </a:ext>
            </a:extLst>
          </p:cNvPr>
          <p:cNvSpPr>
            <a:spLocks noGrp="1"/>
          </p:cNvSpPr>
          <p:nvPr>
            <p:ph type="pic" idx="27"/>
          </p:nvPr>
        </p:nvSpPr>
        <p:spPr>
          <a:xfrm>
            <a:off x="4608944" y="1571394"/>
            <a:ext cx="3008502" cy="2763002"/>
          </a:xfrm>
          <a:prstGeom prst="rect">
            <a:avLst/>
          </a:prstGeom>
          <a:solidFill>
            <a:schemeClr val="lt2"/>
          </a:solidFill>
          <a:ln w="28575" cap="flat" cmpd="sng">
            <a:noFill/>
            <a:prstDash val="solid"/>
            <a:round/>
            <a:headEnd type="none" w="sm" len="sm"/>
            <a:tailEnd type="none" w="sm" len="sm"/>
          </a:ln>
        </p:spPr>
        <p:txBody>
          <a:bodyPr/>
          <a:lstStyle>
            <a:lvl1pPr marL="0" indent="0">
              <a:buNone/>
              <a:defRPr>
                <a:solidFill>
                  <a:schemeClr val="tx2"/>
                </a:solidFill>
              </a:defRPr>
            </a:lvl1pPr>
          </a:lstStyle>
          <a:p>
            <a:r>
              <a:rPr lang="en-US"/>
              <a:t>Click icon to add picture</a:t>
            </a:r>
            <a:endParaRPr lang="en-IE" dirty="0"/>
          </a:p>
        </p:txBody>
      </p:sp>
      <p:sp>
        <p:nvSpPr>
          <p:cNvPr id="9" name="Text Placeholder 4">
            <a:extLst>
              <a:ext uri="{FF2B5EF4-FFF2-40B4-BE49-F238E27FC236}">
                <a16:creationId xmlns:a16="http://schemas.microsoft.com/office/drawing/2014/main" id="{321AD6DD-14BD-E044-8AD7-2881DB891822}"/>
              </a:ext>
            </a:extLst>
          </p:cNvPr>
          <p:cNvSpPr>
            <a:spLocks noGrp="1"/>
          </p:cNvSpPr>
          <p:nvPr>
            <p:ph type="body" sz="quarter" idx="30"/>
          </p:nvPr>
        </p:nvSpPr>
        <p:spPr>
          <a:xfrm>
            <a:off x="4609133" y="4611671"/>
            <a:ext cx="3008313" cy="1103313"/>
          </a:xfrm>
        </p:spPr>
        <p:txBody>
          <a:bodyPr>
            <a:noAutofit/>
          </a:bodyPr>
          <a:lstStyle>
            <a:lvl1pPr marL="0" indent="0">
              <a:buNone/>
              <a:defRPr/>
            </a:lvl1pPr>
          </a:lstStyle>
          <a:p>
            <a:pPr lvl="0"/>
            <a:r>
              <a:rPr lang="en-US"/>
              <a:t>Click to edit Master text styles</a:t>
            </a:r>
          </a:p>
        </p:txBody>
      </p:sp>
      <p:sp>
        <p:nvSpPr>
          <p:cNvPr id="8" name="Google Shape;72;p30">
            <a:extLst>
              <a:ext uri="{FF2B5EF4-FFF2-40B4-BE49-F238E27FC236}">
                <a16:creationId xmlns:a16="http://schemas.microsoft.com/office/drawing/2014/main" id="{18BFCAC6-D624-8622-7879-6E32A21B7DBA}"/>
              </a:ext>
            </a:extLst>
          </p:cNvPr>
          <p:cNvSpPr>
            <a:spLocks noGrp="1"/>
          </p:cNvSpPr>
          <p:nvPr>
            <p:ph type="pic" idx="28"/>
          </p:nvPr>
        </p:nvSpPr>
        <p:spPr>
          <a:xfrm>
            <a:off x="8345298" y="1571394"/>
            <a:ext cx="3008502" cy="2763002"/>
          </a:xfrm>
          <a:prstGeom prst="rect">
            <a:avLst/>
          </a:prstGeom>
          <a:solidFill>
            <a:schemeClr val="lt2"/>
          </a:solidFill>
          <a:ln w="28575" cap="flat" cmpd="sng">
            <a:noFill/>
            <a:prstDash val="solid"/>
            <a:round/>
            <a:headEnd type="none" w="sm" len="sm"/>
            <a:tailEnd type="none" w="sm" len="sm"/>
          </a:ln>
        </p:spPr>
        <p:txBody>
          <a:bodyPr/>
          <a:lstStyle>
            <a:lvl1pPr marL="0" indent="0">
              <a:buNone/>
              <a:defRPr>
                <a:solidFill>
                  <a:schemeClr val="tx2"/>
                </a:solidFill>
              </a:defRPr>
            </a:lvl1pPr>
          </a:lstStyle>
          <a:p>
            <a:r>
              <a:rPr lang="en-US"/>
              <a:t>Click icon to add picture</a:t>
            </a:r>
            <a:endParaRPr lang="en-IE" dirty="0"/>
          </a:p>
        </p:txBody>
      </p:sp>
      <p:sp>
        <p:nvSpPr>
          <p:cNvPr id="10" name="Text Placeholder 4">
            <a:extLst>
              <a:ext uri="{FF2B5EF4-FFF2-40B4-BE49-F238E27FC236}">
                <a16:creationId xmlns:a16="http://schemas.microsoft.com/office/drawing/2014/main" id="{12415A3E-5C31-4007-8208-34FF613FDA4D}"/>
              </a:ext>
            </a:extLst>
          </p:cNvPr>
          <p:cNvSpPr>
            <a:spLocks noGrp="1"/>
          </p:cNvSpPr>
          <p:nvPr>
            <p:ph type="body" sz="quarter" idx="31"/>
          </p:nvPr>
        </p:nvSpPr>
        <p:spPr>
          <a:xfrm>
            <a:off x="8345487" y="4611671"/>
            <a:ext cx="3008313" cy="1103313"/>
          </a:xfrm>
        </p:spPr>
        <p:txBody>
          <a:bodyPr>
            <a:noAutofit/>
          </a:bodyPr>
          <a:lstStyle>
            <a:lvl1pPr marL="0" indent="0">
              <a:buNone/>
              <a:defRPr/>
            </a:lvl1pPr>
          </a:lstStyle>
          <a:p>
            <a:pPr lvl="0"/>
            <a:r>
              <a:rPr lang="en-US"/>
              <a:t>Click to edit Master text styles</a:t>
            </a:r>
          </a:p>
        </p:txBody>
      </p:sp>
      <p:sp>
        <p:nvSpPr>
          <p:cNvPr id="2" name="Slide Number Placeholder 5">
            <a:extLst>
              <a:ext uri="{FF2B5EF4-FFF2-40B4-BE49-F238E27FC236}">
                <a16:creationId xmlns:a16="http://schemas.microsoft.com/office/drawing/2014/main" id="{3314E959-31F1-870D-FAE7-99D8E6333021}"/>
              </a:ext>
            </a:extLst>
          </p:cNvPr>
          <p:cNvSpPr>
            <a:spLocks noGrp="1"/>
          </p:cNvSpPr>
          <p:nvPr>
            <p:ph type="sldNum" sz="quarter" idx="4"/>
          </p:nvPr>
        </p:nvSpPr>
        <p:spPr>
          <a:xfrm>
            <a:off x="376188" y="6282069"/>
            <a:ext cx="2743200" cy="365125"/>
          </a:xfrm>
          <a:prstGeom prst="rect">
            <a:avLst/>
          </a:prstGeom>
        </p:spPr>
        <p:txBody>
          <a:bodyPr vert="horz" lIns="91440" tIns="45720" rIns="91440" bIns="45720" rtlCol="0" anchor="b">
            <a:noAutofit/>
          </a:bodyPr>
          <a:lstStyle>
            <a:lvl1pPr algn="r">
              <a:defRPr sz="1000">
                <a:solidFill>
                  <a:schemeClr val="tx1"/>
                </a:solidFill>
                <a:latin typeface="+mn-lt"/>
              </a:defRPr>
            </a:lvl1p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5284891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hotos and three coloured text boxes">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41187F8-6993-4E2B-6622-C25429339D60}"/>
              </a:ext>
            </a:extLst>
          </p:cNvPr>
          <p:cNvSpPr>
            <a:spLocks noGrp="1"/>
          </p:cNvSpPr>
          <p:nvPr>
            <p:ph type="title"/>
          </p:nvPr>
        </p:nvSpPr>
        <p:spPr>
          <a:xfrm>
            <a:off x="838200" y="365126"/>
            <a:ext cx="10515602" cy="816904"/>
          </a:xfrm>
        </p:spPr>
        <p:txBody>
          <a:bodyPr>
            <a:noAutofit/>
          </a:bodyPr>
          <a:lstStyle>
            <a:lvl1pPr algn="l" defTabSz="914400" rtl="0" eaLnBrk="1" latinLnBrk="0" hangingPunct="1">
              <a:lnSpc>
                <a:spcPct val="90000"/>
              </a:lnSpc>
              <a:spcBef>
                <a:spcPct val="0"/>
              </a:spcBef>
              <a:buNone/>
              <a:defRPr lang="en-IE" sz="4400" kern="1200" dirty="0">
                <a:solidFill>
                  <a:schemeClr val="tx2"/>
                </a:solidFill>
                <a:latin typeface="+mj-lt"/>
                <a:ea typeface="+mj-ea"/>
                <a:cs typeface="+mj-cs"/>
              </a:defRPr>
            </a:lvl1pPr>
          </a:lstStyle>
          <a:p>
            <a:r>
              <a:rPr lang="en-US"/>
              <a:t>Click to edit Master title style</a:t>
            </a:r>
            <a:endParaRPr lang="en-IE" dirty="0"/>
          </a:p>
        </p:txBody>
      </p:sp>
      <p:sp>
        <p:nvSpPr>
          <p:cNvPr id="3" name="Google Shape;72;p30">
            <a:extLst>
              <a:ext uri="{FF2B5EF4-FFF2-40B4-BE49-F238E27FC236}">
                <a16:creationId xmlns:a16="http://schemas.microsoft.com/office/drawing/2014/main" id="{252B282C-4F3C-02C6-86A1-F51B8A650847}"/>
              </a:ext>
            </a:extLst>
          </p:cNvPr>
          <p:cNvSpPr>
            <a:spLocks noGrp="1"/>
          </p:cNvSpPr>
          <p:nvPr>
            <p:ph type="pic" idx="2"/>
          </p:nvPr>
        </p:nvSpPr>
        <p:spPr>
          <a:xfrm>
            <a:off x="872591" y="1571394"/>
            <a:ext cx="3008502" cy="2763002"/>
          </a:xfrm>
          <a:prstGeom prst="rect">
            <a:avLst/>
          </a:prstGeom>
          <a:solidFill>
            <a:schemeClr val="lt2"/>
          </a:solidFill>
          <a:ln w="28575" cap="flat" cmpd="sng">
            <a:noFill/>
            <a:prstDash val="solid"/>
            <a:round/>
            <a:headEnd type="none" w="sm" len="sm"/>
            <a:tailEnd type="none" w="sm" len="sm"/>
          </a:ln>
        </p:spPr>
        <p:txBody>
          <a:bodyPr/>
          <a:lstStyle>
            <a:lvl1pPr marL="0" indent="0">
              <a:buNone/>
              <a:defRPr>
                <a:solidFill>
                  <a:schemeClr val="tx2"/>
                </a:solidFill>
              </a:defRPr>
            </a:lvl1pPr>
          </a:lstStyle>
          <a:p>
            <a:r>
              <a:rPr lang="en-US"/>
              <a:t>Click icon to add picture</a:t>
            </a:r>
            <a:endParaRPr lang="en-IE" dirty="0"/>
          </a:p>
        </p:txBody>
      </p:sp>
      <p:sp>
        <p:nvSpPr>
          <p:cNvPr id="5" name="Text Placeholder 4">
            <a:extLst>
              <a:ext uri="{FF2B5EF4-FFF2-40B4-BE49-F238E27FC236}">
                <a16:creationId xmlns:a16="http://schemas.microsoft.com/office/drawing/2014/main" id="{953FA7EE-FB05-1C4E-138A-F50BCF45EECE}"/>
              </a:ext>
            </a:extLst>
          </p:cNvPr>
          <p:cNvSpPr>
            <a:spLocks noGrp="1"/>
          </p:cNvSpPr>
          <p:nvPr>
            <p:ph type="body" sz="quarter" idx="29"/>
          </p:nvPr>
        </p:nvSpPr>
        <p:spPr>
          <a:xfrm>
            <a:off x="873125" y="4591050"/>
            <a:ext cx="3008313" cy="1103313"/>
          </a:xfrm>
          <a:solidFill>
            <a:schemeClr val="tx2"/>
          </a:solidFill>
        </p:spPr>
        <p:txBody>
          <a:bodyPr>
            <a:noAutofit/>
          </a:bodyPr>
          <a:lstStyle>
            <a:lvl1pPr marL="0" indent="0">
              <a:buNone/>
              <a:defRPr>
                <a:solidFill>
                  <a:schemeClr val="bg1"/>
                </a:solidFill>
              </a:defRPr>
            </a:lvl1pPr>
          </a:lstStyle>
          <a:p>
            <a:pPr lvl="0"/>
            <a:r>
              <a:rPr lang="en-US"/>
              <a:t>Click to edit Master text styles</a:t>
            </a:r>
          </a:p>
        </p:txBody>
      </p:sp>
      <p:sp>
        <p:nvSpPr>
          <p:cNvPr id="7" name="Google Shape;72;p30">
            <a:extLst>
              <a:ext uri="{FF2B5EF4-FFF2-40B4-BE49-F238E27FC236}">
                <a16:creationId xmlns:a16="http://schemas.microsoft.com/office/drawing/2014/main" id="{463AB235-233D-D0DB-E16C-CB9366541FFD}"/>
              </a:ext>
            </a:extLst>
          </p:cNvPr>
          <p:cNvSpPr>
            <a:spLocks noGrp="1"/>
          </p:cNvSpPr>
          <p:nvPr>
            <p:ph type="pic" idx="27"/>
          </p:nvPr>
        </p:nvSpPr>
        <p:spPr>
          <a:xfrm>
            <a:off x="4608944" y="1571394"/>
            <a:ext cx="3008502" cy="2763002"/>
          </a:xfrm>
          <a:prstGeom prst="rect">
            <a:avLst/>
          </a:prstGeom>
          <a:solidFill>
            <a:schemeClr val="lt2"/>
          </a:solidFill>
          <a:ln w="28575" cap="flat" cmpd="sng">
            <a:noFill/>
            <a:prstDash val="solid"/>
            <a:round/>
            <a:headEnd type="none" w="sm" len="sm"/>
            <a:tailEnd type="none" w="sm" len="sm"/>
          </a:ln>
        </p:spPr>
        <p:txBody>
          <a:bodyPr/>
          <a:lstStyle>
            <a:lvl1pPr marL="0" indent="0">
              <a:buNone/>
              <a:defRPr>
                <a:solidFill>
                  <a:schemeClr val="tx2"/>
                </a:solidFill>
              </a:defRPr>
            </a:lvl1pPr>
          </a:lstStyle>
          <a:p>
            <a:r>
              <a:rPr lang="en-US"/>
              <a:t>Click icon to add picture</a:t>
            </a:r>
            <a:endParaRPr lang="en-IE" dirty="0"/>
          </a:p>
        </p:txBody>
      </p:sp>
      <p:sp>
        <p:nvSpPr>
          <p:cNvPr id="9" name="Text Placeholder 4">
            <a:extLst>
              <a:ext uri="{FF2B5EF4-FFF2-40B4-BE49-F238E27FC236}">
                <a16:creationId xmlns:a16="http://schemas.microsoft.com/office/drawing/2014/main" id="{321AD6DD-14BD-E044-8AD7-2881DB891822}"/>
              </a:ext>
            </a:extLst>
          </p:cNvPr>
          <p:cNvSpPr>
            <a:spLocks noGrp="1"/>
          </p:cNvSpPr>
          <p:nvPr>
            <p:ph type="body" sz="quarter" idx="30"/>
          </p:nvPr>
        </p:nvSpPr>
        <p:spPr>
          <a:xfrm>
            <a:off x="4609133" y="4611671"/>
            <a:ext cx="3008313" cy="1103313"/>
          </a:xfrm>
          <a:solidFill>
            <a:schemeClr val="tx2"/>
          </a:solidFill>
        </p:spPr>
        <p:txBody>
          <a:bodyPr>
            <a:noAutofit/>
          </a:bodyPr>
          <a:lstStyle>
            <a:lvl1pPr marL="0" indent="0">
              <a:buNone/>
              <a:defRPr>
                <a:solidFill>
                  <a:schemeClr val="bg1"/>
                </a:solidFill>
              </a:defRPr>
            </a:lvl1pPr>
          </a:lstStyle>
          <a:p>
            <a:pPr lvl="0"/>
            <a:r>
              <a:rPr lang="en-US"/>
              <a:t>Click to edit Master text styles</a:t>
            </a:r>
          </a:p>
        </p:txBody>
      </p:sp>
      <p:sp>
        <p:nvSpPr>
          <p:cNvPr id="8" name="Google Shape;72;p30">
            <a:extLst>
              <a:ext uri="{FF2B5EF4-FFF2-40B4-BE49-F238E27FC236}">
                <a16:creationId xmlns:a16="http://schemas.microsoft.com/office/drawing/2014/main" id="{18BFCAC6-D624-8622-7879-6E32A21B7DBA}"/>
              </a:ext>
            </a:extLst>
          </p:cNvPr>
          <p:cNvSpPr>
            <a:spLocks noGrp="1"/>
          </p:cNvSpPr>
          <p:nvPr>
            <p:ph type="pic" idx="28"/>
          </p:nvPr>
        </p:nvSpPr>
        <p:spPr>
          <a:xfrm>
            <a:off x="8345298" y="1571394"/>
            <a:ext cx="3008502" cy="2763002"/>
          </a:xfrm>
          <a:prstGeom prst="rect">
            <a:avLst/>
          </a:prstGeom>
          <a:solidFill>
            <a:schemeClr val="lt2"/>
          </a:solidFill>
          <a:ln w="28575" cap="flat" cmpd="sng">
            <a:noFill/>
            <a:prstDash val="solid"/>
            <a:round/>
            <a:headEnd type="none" w="sm" len="sm"/>
            <a:tailEnd type="none" w="sm" len="sm"/>
          </a:ln>
        </p:spPr>
        <p:txBody>
          <a:bodyPr/>
          <a:lstStyle>
            <a:lvl1pPr marL="0" indent="0">
              <a:buNone/>
              <a:defRPr>
                <a:solidFill>
                  <a:schemeClr val="tx2"/>
                </a:solidFill>
              </a:defRPr>
            </a:lvl1pPr>
          </a:lstStyle>
          <a:p>
            <a:r>
              <a:rPr lang="en-US"/>
              <a:t>Click icon to add picture</a:t>
            </a:r>
            <a:endParaRPr lang="en-IE" dirty="0"/>
          </a:p>
        </p:txBody>
      </p:sp>
      <p:sp>
        <p:nvSpPr>
          <p:cNvPr id="10" name="Text Placeholder 4">
            <a:extLst>
              <a:ext uri="{FF2B5EF4-FFF2-40B4-BE49-F238E27FC236}">
                <a16:creationId xmlns:a16="http://schemas.microsoft.com/office/drawing/2014/main" id="{12415A3E-5C31-4007-8208-34FF613FDA4D}"/>
              </a:ext>
            </a:extLst>
          </p:cNvPr>
          <p:cNvSpPr>
            <a:spLocks noGrp="1"/>
          </p:cNvSpPr>
          <p:nvPr>
            <p:ph type="body" sz="quarter" idx="31"/>
          </p:nvPr>
        </p:nvSpPr>
        <p:spPr>
          <a:xfrm>
            <a:off x="8345487" y="4611671"/>
            <a:ext cx="3008313" cy="1103313"/>
          </a:xfrm>
          <a:solidFill>
            <a:schemeClr val="tx2"/>
          </a:solidFill>
        </p:spPr>
        <p:txBody>
          <a:bodyPr>
            <a:noAutofit/>
          </a:bodyPr>
          <a:lstStyle>
            <a:lvl1pPr marL="0" indent="0">
              <a:buNone/>
              <a:defRPr>
                <a:solidFill>
                  <a:schemeClr val="bg1"/>
                </a:solidFill>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0E52517C-B46F-A98F-0643-A97107DEC79E}"/>
              </a:ext>
            </a:extLst>
          </p:cNvPr>
          <p:cNvSpPr>
            <a:spLocks noGrp="1"/>
          </p:cNvSpPr>
          <p:nvPr>
            <p:ph type="sldNum" sz="quarter" idx="4"/>
          </p:nvPr>
        </p:nvSpPr>
        <p:spPr>
          <a:xfrm>
            <a:off x="376188" y="6282069"/>
            <a:ext cx="2743200" cy="365125"/>
          </a:xfrm>
          <a:prstGeom prst="rect">
            <a:avLst/>
          </a:prstGeom>
        </p:spPr>
        <p:txBody>
          <a:bodyPr vert="horz" lIns="91440" tIns="45720" rIns="91440" bIns="45720" rtlCol="0" anchor="b">
            <a:noAutofit/>
          </a:bodyPr>
          <a:lstStyle>
            <a:lvl1pPr algn="r">
              <a:defRPr sz="1000">
                <a:solidFill>
                  <a:schemeClr val="tx1"/>
                </a:solidFill>
                <a:latin typeface="+mn-lt"/>
              </a:defRPr>
            </a:lvl1p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2021836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and a coloured text box">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30C1291-4A16-4E7F-D6F2-0662C6CCE1C1}"/>
              </a:ext>
            </a:extLst>
          </p:cNvPr>
          <p:cNvSpPr>
            <a:spLocks noGrp="1"/>
          </p:cNvSpPr>
          <p:nvPr>
            <p:ph type="title"/>
          </p:nvPr>
        </p:nvSpPr>
        <p:spPr>
          <a:xfrm>
            <a:off x="838200" y="365126"/>
            <a:ext cx="10515600" cy="816904"/>
          </a:xfrm>
        </p:spPr>
        <p:txBody>
          <a:bodyPr>
            <a:noAutofit/>
          </a:bodyPr>
          <a:lstStyle>
            <a:lvl1pPr>
              <a:defRPr/>
            </a:lvl1pPr>
          </a:lstStyle>
          <a:p>
            <a:r>
              <a:rPr lang="en-US"/>
              <a:t>Click to edit Master title style</a:t>
            </a:r>
            <a:endParaRPr lang="en-IE" dirty="0"/>
          </a:p>
        </p:txBody>
      </p:sp>
      <p:sp>
        <p:nvSpPr>
          <p:cNvPr id="3" name="Google Shape;72;p30">
            <a:extLst>
              <a:ext uri="{FF2B5EF4-FFF2-40B4-BE49-F238E27FC236}">
                <a16:creationId xmlns:a16="http://schemas.microsoft.com/office/drawing/2014/main" id="{252B282C-4F3C-02C6-86A1-F51B8A650847}"/>
              </a:ext>
            </a:extLst>
          </p:cNvPr>
          <p:cNvSpPr>
            <a:spLocks noGrp="1"/>
          </p:cNvSpPr>
          <p:nvPr>
            <p:ph type="pic" idx="2"/>
          </p:nvPr>
        </p:nvSpPr>
        <p:spPr>
          <a:xfrm>
            <a:off x="838200" y="1706136"/>
            <a:ext cx="4840275" cy="3463179"/>
          </a:xfrm>
          <a:prstGeom prst="rect">
            <a:avLst/>
          </a:prstGeom>
          <a:solidFill>
            <a:schemeClr val="lt2"/>
          </a:solidFill>
          <a:ln w="28575" cap="flat" cmpd="sng">
            <a:noFill/>
            <a:prstDash val="solid"/>
            <a:round/>
            <a:headEnd type="none" w="sm" len="sm"/>
            <a:tailEnd type="none" w="sm" len="sm"/>
          </a:ln>
        </p:spPr>
        <p:txBody>
          <a:bodyPr/>
          <a:lstStyle>
            <a:lvl1pPr marL="0" indent="0">
              <a:buNone/>
              <a:defRPr>
                <a:solidFill>
                  <a:schemeClr val="tx2"/>
                </a:solidFill>
              </a:defRPr>
            </a:lvl1pPr>
          </a:lstStyle>
          <a:p>
            <a:r>
              <a:rPr lang="en-US"/>
              <a:t>Click icon to add picture</a:t>
            </a:r>
            <a:endParaRPr lang="en-IE" dirty="0"/>
          </a:p>
        </p:txBody>
      </p:sp>
      <p:sp>
        <p:nvSpPr>
          <p:cNvPr id="8" name="Content Placeholder 2">
            <a:extLst>
              <a:ext uri="{FF2B5EF4-FFF2-40B4-BE49-F238E27FC236}">
                <a16:creationId xmlns:a16="http://schemas.microsoft.com/office/drawing/2014/main" id="{621CCFCC-12CB-E276-21C2-DAA2C8D36EC9}"/>
              </a:ext>
            </a:extLst>
          </p:cNvPr>
          <p:cNvSpPr>
            <a:spLocks noGrp="1"/>
          </p:cNvSpPr>
          <p:nvPr>
            <p:ph sz="half" idx="19"/>
          </p:nvPr>
        </p:nvSpPr>
        <p:spPr>
          <a:xfrm>
            <a:off x="6393779" y="1706137"/>
            <a:ext cx="4960021" cy="3463178"/>
          </a:xfrm>
          <a:solidFill>
            <a:schemeClr val="tx2"/>
          </a:solidFill>
        </p:spPr>
        <p:txBody>
          <a:bodyPr>
            <a:noAutofit/>
          </a:bodyPr>
          <a:lstStyle>
            <a:lvl1pPr marL="0" indent="0">
              <a:buNone/>
              <a:defRPr sz="2000">
                <a:solidFill>
                  <a:schemeClr val="bg1"/>
                </a:solidFill>
              </a:defRPr>
            </a:lvl1pPr>
          </a:lstStyle>
          <a:p>
            <a:pPr lvl="0"/>
            <a:r>
              <a:rPr lang="en-US"/>
              <a:t>Click to edit Master text styles</a:t>
            </a:r>
          </a:p>
        </p:txBody>
      </p:sp>
      <p:sp>
        <p:nvSpPr>
          <p:cNvPr id="2" name="Slide Number Placeholder 5">
            <a:extLst>
              <a:ext uri="{FF2B5EF4-FFF2-40B4-BE49-F238E27FC236}">
                <a16:creationId xmlns:a16="http://schemas.microsoft.com/office/drawing/2014/main" id="{9240A71C-FBDC-ABE7-AF08-221E5E629542}"/>
              </a:ext>
            </a:extLst>
          </p:cNvPr>
          <p:cNvSpPr>
            <a:spLocks noGrp="1"/>
          </p:cNvSpPr>
          <p:nvPr>
            <p:ph type="sldNum" sz="quarter" idx="4"/>
          </p:nvPr>
        </p:nvSpPr>
        <p:spPr>
          <a:xfrm>
            <a:off x="376188" y="6282069"/>
            <a:ext cx="2743200" cy="365125"/>
          </a:xfrm>
          <a:prstGeom prst="rect">
            <a:avLst/>
          </a:prstGeom>
        </p:spPr>
        <p:txBody>
          <a:bodyPr vert="horz" lIns="91440" tIns="45720" rIns="91440" bIns="45720" rtlCol="0" anchor="b">
            <a:noAutofit/>
          </a:bodyPr>
          <a:lstStyle>
            <a:lvl1pPr algn="r">
              <a:defRPr sz="1000">
                <a:solidFill>
                  <a:schemeClr val="tx1"/>
                </a:solidFill>
                <a:latin typeface="+mn-lt"/>
              </a:defRPr>
            </a:lvl1p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16305228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Quote positive logo">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3559404-34AB-2AB1-76B4-CB85000D699F}"/>
              </a:ext>
            </a:extLst>
          </p:cNvPr>
          <p:cNvSpPr>
            <a:spLocks noGrp="1"/>
          </p:cNvSpPr>
          <p:nvPr>
            <p:ph type="title"/>
          </p:nvPr>
        </p:nvSpPr>
        <p:spPr>
          <a:xfrm>
            <a:off x="0" y="-816904"/>
            <a:ext cx="10515600" cy="816904"/>
          </a:xfrm>
        </p:spPr>
        <p:txBody>
          <a:bodyPr/>
          <a:lstStyle>
            <a:lvl1pPr>
              <a:defRPr>
                <a:solidFill>
                  <a:schemeClr val="tx1">
                    <a:lumMod val="65000"/>
                    <a:lumOff val="35000"/>
                  </a:schemeClr>
                </a:solidFill>
              </a:defRPr>
            </a:lvl1pPr>
          </a:lstStyle>
          <a:p>
            <a:r>
              <a:rPr lang="en-US"/>
              <a:t>Click to edit Master title style</a:t>
            </a:r>
            <a:endParaRPr lang="en-IE" dirty="0"/>
          </a:p>
        </p:txBody>
      </p:sp>
      <p:sp>
        <p:nvSpPr>
          <p:cNvPr id="6" name="Picture Placeholder 5">
            <a:extLst>
              <a:ext uri="{FF2B5EF4-FFF2-40B4-BE49-F238E27FC236}">
                <a16:creationId xmlns:a16="http://schemas.microsoft.com/office/drawing/2014/main" id="{A012AF7B-3A7E-8763-817E-DD321C64A6B1}"/>
              </a:ext>
            </a:extLst>
          </p:cNvPr>
          <p:cNvSpPr>
            <a:spLocks noGrp="1"/>
          </p:cNvSpPr>
          <p:nvPr>
            <p:ph type="pic" sz="quarter" idx="11"/>
          </p:nvPr>
        </p:nvSpPr>
        <p:spPr>
          <a:xfrm>
            <a:off x="0" y="0"/>
            <a:ext cx="12238038" cy="6858000"/>
          </a:xfrm>
          <a:solidFill>
            <a:schemeClr val="bg2"/>
          </a:solidFill>
        </p:spPr>
        <p:txBody>
          <a:bodyPr/>
          <a:lstStyle>
            <a:lvl1pPr marL="0" indent="0">
              <a:buNone/>
              <a:defRPr>
                <a:solidFill>
                  <a:schemeClr val="tx2"/>
                </a:solidFill>
              </a:defRPr>
            </a:lvl1pPr>
          </a:lstStyle>
          <a:p>
            <a:r>
              <a:rPr lang="en-US"/>
              <a:t>Click icon to add picture</a:t>
            </a:r>
            <a:endParaRPr lang="en-IE" dirty="0"/>
          </a:p>
        </p:txBody>
      </p:sp>
      <p:sp>
        <p:nvSpPr>
          <p:cNvPr id="8" name="Content Placeholder 7">
            <a:extLst>
              <a:ext uri="{FF2B5EF4-FFF2-40B4-BE49-F238E27FC236}">
                <a16:creationId xmlns:a16="http://schemas.microsoft.com/office/drawing/2014/main" id="{68A2B82B-3461-6DA2-3E41-F3AC81391822}"/>
              </a:ext>
            </a:extLst>
          </p:cNvPr>
          <p:cNvSpPr>
            <a:spLocks noGrp="1"/>
          </p:cNvSpPr>
          <p:nvPr>
            <p:ph sz="quarter" idx="12"/>
          </p:nvPr>
        </p:nvSpPr>
        <p:spPr>
          <a:xfrm>
            <a:off x="0" y="994438"/>
            <a:ext cx="6096000" cy="4521200"/>
          </a:xfrm>
          <a:solidFill>
            <a:schemeClr val="tx2"/>
          </a:solidFill>
        </p:spPr>
        <p:txBody>
          <a:bodyPr lIns="504000" anchor="ctr">
            <a:noAutofit/>
          </a:bodyPr>
          <a:lstStyle>
            <a:lvl1pPr marL="0" indent="0">
              <a:buNone/>
              <a:defRPr/>
            </a:lvl1pPr>
            <a:lvl2pPr marL="457200" indent="0">
              <a:buNone/>
              <a:defRPr lang="en-US" sz="2400" b="1" i="1" kern="1200" dirty="0">
                <a:solidFill>
                  <a:schemeClr val="bg1"/>
                </a:solidFill>
                <a:latin typeface="+mn-lt"/>
                <a:ea typeface="+mn-ea"/>
                <a:cs typeface="+mn-cs"/>
              </a:defRPr>
            </a:lvl2pPr>
          </a:lstStyle>
          <a:p>
            <a:pPr lvl="0"/>
            <a:r>
              <a:rPr lang="en-US"/>
              <a:t>Click to edit Master text styles</a:t>
            </a:r>
          </a:p>
        </p:txBody>
      </p:sp>
      <p:pic>
        <p:nvPicPr>
          <p:cNvPr id="13" name="Google Shape;66;p29" descr="Quote">
            <a:extLst>
              <a:ext uri="{FF2B5EF4-FFF2-40B4-BE49-F238E27FC236}">
                <a16:creationId xmlns:a16="http://schemas.microsoft.com/office/drawing/2014/main" id="{2BA61D73-E039-6C69-A4A9-27D86CB30D1D}"/>
              </a:ext>
            </a:extLst>
          </p:cNvPr>
          <p:cNvPicPr preferRelativeResize="0"/>
          <p:nvPr/>
        </p:nvPicPr>
        <p:blipFill rotWithShape="1">
          <a:blip r:embed="rId2">
            <a:alphaModFix/>
            <a:biLevel thresh="50000"/>
          </a:blip>
          <a:srcRect/>
          <a:stretch/>
        </p:blipFill>
        <p:spPr>
          <a:xfrm rot="10800000">
            <a:off x="5349220" y="5138020"/>
            <a:ext cx="989729" cy="989729"/>
          </a:xfrm>
          <a:prstGeom prst="rect">
            <a:avLst/>
          </a:prstGeom>
          <a:noFill/>
          <a:ln>
            <a:noFill/>
          </a:ln>
        </p:spPr>
      </p:pic>
      <p:pic>
        <p:nvPicPr>
          <p:cNvPr id="3" name="Picture 2" descr="A blue flag with yellow stars&#10;&#10;Description automatically generated">
            <a:extLst>
              <a:ext uri="{FF2B5EF4-FFF2-40B4-BE49-F238E27FC236}">
                <a16:creationId xmlns:a16="http://schemas.microsoft.com/office/drawing/2014/main" id="{BE2FFB7F-6A6F-E203-E2CE-AAC503E40FFA}"/>
              </a:ext>
            </a:extLst>
          </p:cNvPr>
          <p:cNvPicPr>
            <a:picLocks noChangeAspect="1"/>
          </p:cNvPicPr>
          <p:nvPr/>
        </p:nvPicPr>
        <p:blipFill>
          <a:blip r:embed="rId3"/>
          <a:stretch>
            <a:fillRect/>
          </a:stretch>
        </p:blipFill>
        <p:spPr>
          <a:xfrm>
            <a:off x="10725768" y="5901016"/>
            <a:ext cx="1256063" cy="762106"/>
          </a:xfrm>
          <a:prstGeom prst="rect">
            <a:avLst/>
          </a:prstGeom>
        </p:spPr>
      </p:pic>
      <p:pic>
        <p:nvPicPr>
          <p:cNvPr id="5" name="Google Shape;66;p29" descr="Quote">
            <a:extLst>
              <a:ext uri="{FF2B5EF4-FFF2-40B4-BE49-F238E27FC236}">
                <a16:creationId xmlns:a16="http://schemas.microsoft.com/office/drawing/2014/main" id="{D61A7912-F509-F977-C8A3-05B55096DDA4}"/>
              </a:ext>
            </a:extLst>
          </p:cNvPr>
          <p:cNvPicPr preferRelativeResize="0"/>
          <p:nvPr userDrawn="1"/>
        </p:nvPicPr>
        <p:blipFill rotWithShape="1">
          <a:blip r:embed="rId2">
            <a:alphaModFix/>
            <a:biLevel thresh="50000"/>
          </a:blip>
          <a:srcRect/>
          <a:stretch/>
        </p:blipFill>
        <p:spPr>
          <a:xfrm rot="10800000">
            <a:off x="5349220" y="5138020"/>
            <a:ext cx="989729" cy="989729"/>
          </a:xfrm>
          <a:prstGeom prst="rect">
            <a:avLst/>
          </a:prstGeom>
          <a:noFill/>
          <a:ln>
            <a:noFill/>
          </a:ln>
        </p:spPr>
      </p:pic>
      <p:pic>
        <p:nvPicPr>
          <p:cNvPr id="7" name="Picture 6" descr="A blue flag with yellow stars&#10;&#10;Description automatically generated">
            <a:extLst>
              <a:ext uri="{FF2B5EF4-FFF2-40B4-BE49-F238E27FC236}">
                <a16:creationId xmlns:a16="http://schemas.microsoft.com/office/drawing/2014/main" id="{519F3A2E-810F-F3DF-534B-DFE8563EDCFA}"/>
              </a:ext>
            </a:extLst>
          </p:cNvPr>
          <p:cNvPicPr>
            <a:picLocks noChangeAspect="1"/>
          </p:cNvPicPr>
          <p:nvPr userDrawn="1"/>
        </p:nvPicPr>
        <p:blipFill>
          <a:blip r:embed="rId3"/>
          <a:stretch>
            <a:fillRect/>
          </a:stretch>
        </p:blipFill>
        <p:spPr>
          <a:xfrm>
            <a:off x="10725768" y="5901016"/>
            <a:ext cx="1256063" cy="762106"/>
          </a:xfrm>
          <a:prstGeom prst="rect">
            <a:avLst/>
          </a:prstGeom>
        </p:spPr>
      </p:pic>
      <p:sp>
        <p:nvSpPr>
          <p:cNvPr id="9" name="Slide Number Placeholder 5">
            <a:extLst>
              <a:ext uri="{FF2B5EF4-FFF2-40B4-BE49-F238E27FC236}">
                <a16:creationId xmlns:a16="http://schemas.microsoft.com/office/drawing/2014/main" id="{AC0BD146-26A9-B2E3-790A-137432E6994D}"/>
              </a:ext>
            </a:extLst>
          </p:cNvPr>
          <p:cNvSpPr>
            <a:spLocks noGrp="1"/>
          </p:cNvSpPr>
          <p:nvPr>
            <p:ph type="sldNum" sz="quarter" idx="4"/>
          </p:nvPr>
        </p:nvSpPr>
        <p:spPr>
          <a:xfrm>
            <a:off x="376188" y="6282069"/>
            <a:ext cx="2743200" cy="365125"/>
          </a:xfrm>
          <a:prstGeom prst="rect">
            <a:avLst/>
          </a:prstGeom>
        </p:spPr>
        <p:txBody>
          <a:bodyPr vert="horz" lIns="91440" tIns="45720" rIns="91440" bIns="45720" rtlCol="0" anchor="b"/>
          <a:lstStyle>
            <a:lvl1pPr algn="r">
              <a:defRPr sz="1000">
                <a:solidFill>
                  <a:schemeClr val="tx1"/>
                </a:solidFill>
                <a:latin typeface="+mn-lt"/>
              </a:defRPr>
            </a:lvl1p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21513491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egative logo">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16039EEF-B8E6-4383-4827-068F0611752D}"/>
              </a:ext>
            </a:extLst>
          </p:cNvPr>
          <p:cNvSpPr>
            <a:spLocks noGrp="1"/>
          </p:cNvSpPr>
          <p:nvPr>
            <p:ph type="pic" sz="quarter" idx="11"/>
          </p:nvPr>
        </p:nvSpPr>
        <p:spPr>
          <a:xfrm>
            <a:off x="0" y="0"/>
            <a:ext cx="12238038" cy="6858000"/>
          </a:xfrm>
          <a:solidFill>
            <a:schemeClr val="tx2"/>
          </a:solidFill>
        </p:spPr>
        <p:txBody>
          <a:bodyPr/>
          <a:lstStyle>
            <a:lvl1pPr marL="0" indent="0">
              <a:buNone/>
              <a:defRPr>
                <a:solidFill>
                  <a:schemeClr val="bg1"/>
                </a:solidFill>
              </a:defRPr>
            </a:lvl1pPr>
          </a:lstStyle>
          <a:p>
            <a:r>
              <a:rPr lang="en-US"/>
              <a:t>Click icon to add picture</a:t>
            </a:r>
            <a:endParaRPr lang="en-IE" dirty="0"/>
          </a:p>
        </p:txBody>
      </p:sp>
      <p:sp>
        <p:nvSpPr>
          <p:cNvPr id="7" name="Content Placeholder 7">
            <a:extLst>
              <a:ext uri="{FF2B5EF4-FFF2-40B4-BE49-F238E27FC236}">
                <a16:creationId xmlns:a16="http://schemas.microsoft.com/office/drawing/2014/main" id="{1BE876A1-64BE-0A6D-B28E-A01C8883D1FD}"/>
              </a:ext>
            </a:extLst>
          </p:cNvPr>
          <p:cNvSpPr>
            <a:spLocks noGrp="1"/>
          </p:cNvSpPr>
          <p:nvPr>
            <p:ph sz="quarter" idx="12"/>
          </p:nvPr>
        </p:nvSpPr>
        <p:spPr>
          <a:xfrm>
            <a:off x="0" y="994438"/>
            <a:ext cx="6096000" cy="4521200"/>
          </a:xfrm>
          <a:solidFill>
            <a:schemeClr val="bg2"/>
          </a:solidFill>
        </p:spPr>
        <p:txBody>
          <a:bodyPr lIns="504000" anchor="ctr">
            <a:noAutofit/>
          </a:bodyPr>
          <a:lstStyle>
            <a:lvl1pPr marL="0" indent="0">
              <a:buNone/>
              <a:defRPr/>
            </a:lvl1pPr>
            <a:lvl2pPr marL="457200" indent="0">
              <a:buNone/>
              <a:defRPr lang="en-US" sz="2400" b="1" i="1" kern="1200" dirty="0">
                <a:solidFill>
                  <a:schemeClr val="tx2"/>
                </a:solidFill>
                <a:latin typeface="+mn-lt"/>
                <a:ea typeface="+mn-ea"/>
                <a:cs typeface="+mn-cs"/>
              </a:defRPr>
            </a:lvl2pPr>
          </a:lstStyle>
          <a:p>
            <a:pPr lvl="0"/>
            <a:r>
              <a:rPr lang="en-US"/>
              <a:t>Click to edit Master text styles</a:t>
            </a:r>
          </a:p>
        </p:txBody>
      </p:sp>
      <p:pic>
        <p:nvPicPr>
          <p:cNvPr id="8" name="Google Shape;66;p29" descr="Quote">
            <a:extLst>
              <a:ext uri="{FF2B5EF4-FFF2-40B4-BE49-F238E27FC236}">
                <a16:creationId xmlns:a16="http://schemas.microsoft.com/office/drawing/2014/main" id="{E1B4A183-929D-5431-B365-FECE6A72A484}"/>
              </a:ext>
            </a:extLst>
          </p:cNvPr>
          <p:cNvPicPr preferRelativeResize="0"/>
          <p:nvPr/>
        </p:nvPicPr>
        <p:blipFill rotWithShape="1">
          <a:blip r:embed="rId2">
            <a:alphaModFix/>
            <a:biLevel thresh="50000"/>
          </a:blip>
          <a:srcRect/>
          <a:stretch/>
        </p:blipFill>
        <p:spPr>
          <a:xfrm rot="10800000">
            <a:off x="5349220" y="5138020"/>
            <a:ext cx="989729" cy="989729"/>
          </a:xfrm>
          <a:prstGeom prst="rect">
            <a:avLst/>
          </a:prstGeom>
          <a:noFill/>
          <a:ln>
            <a:noFill/>
          </a:ln>
        </p:spPr>
      </p:pic>
      <p:pic>
        <p:nvPicPr>
          <p:cNvPr id="9" name="Picture 8" descr="A blue flag with yellow stars and stripes&#10;&#10;Description automatically generated">
            <a:extLst>
              <a:ext uri="{FF2B5EF4-FFF2-40B4-BE49-F238E27FC236}">
                <a16:creationId xmlns:a16="http://schemas.microsoft.com/office/drawing/2014/main" id="{E6CD1AA0-BE2D-038C-5423-E271CF1636D7}"/>
              </a:ext>
            </a:extLst>
          </p:cNvPr>
          <p:cNvPicPr>
            <a:picLocks noChangeAspect="1"/>
          </p:cNvPicPr>
          <p:nvPr/>
        </p:nvPicPr>
        <p:blipFill>
          <a:blip r:embed="rId3"/>
          <a:stretch>
            <a:fillRect/>
          </a:stretch>
        </p:blipFill>
        <p:spPr>
          <a:xfrm>
            <a:off x="10725768" y="5901016"/>
            <a:ext cx="1257867" cy="763200"/>
          </a:xfrm>
          <a:prstGeom prst="rect">
            <a:avLst/>
          </a:prstGeom>
        </p:spPr>
      </p:pic>
      <p:sp>
        <p:nvSpPr>
          <p:cNvPr id="2" name="Title 1">
            <a:extLst>
              <a:ext uri="{FF2B5EF4-FFF2-40B4-BE49-F238E27FC236}">
                <a16:creationId xmlns:a16="http://schemas.microsoft.com/office/drawing/2014/main" id="{51148383-BBA9-7909-CFDF-60BEA0FE957B}"/>
              </a:ext>
            </a:extLst>
          </p:cNvPr>
          <p:cNvSpPr>
            <a:spLocks noGrp="1"/>
          </p:cNvSpPr>
          <p:nvPr>
            <p:ph type="title"/>
          </p:nvPr>
        </p:nvSpPr>
        <p:spPr>
          <a:xfrm>
            <a:off x="0" y="-803511"/>
            <a:ext cx="10515600" cy="816904"/>
          </a:xfrm>
        </p:spPr>
        <p:txBody>
          <a:bodyPr/>
          <a:lstStyle>
            <a:lvl1pPr>
              <a:defRPr>
                <a:solidFill>
                  <a:schemeClr val="bg1">
                    <a:lumMod val="65000"/>
                  </a:schemeClr>
                </a:solidFill>
              </a:defRPr>
            </a:lvl1pPr>
          </a:lstStyle>
          <a:p>
            <a:r>
              <a:rPr lang="en-US"/>
              <a:t>Click to edit Master title style</a:t>
            </a:r>
            <a:endParaRPr lang="en-IE" dirty="0"/>
          </a:p>
        </p:txBody>
      </p:sp>
      <p:pic>
        <p:nvPicPr>
          <p:cNvPr id="6" name="Google Shape;66;p29" descr="Quote">
            <a:extLst>
              <a:ext uri="{FF2B5EF4-FFF2-40B4-BE49-F238E27FC236}">
                <a16:creationId xmlns:a16="http://schemas.microsoft.com/office/drawing/2014/main" id="{DE2EBF53-76CE-6C8F-0861-C3A5D384E180}"/>
              </a:ext>
            </a:extLst>
          </p:cNvPr>
          <p:cNvPicPr preferRelativeResize="0"/>
          <p:nvPr userDrawn="1"/>
        </p:nvPicPr>
        <p:blipFill rotWithShape="1">
          <a:blip r:embed="rId2">
            <a:alphaModFix/>
            <a:biLevel thresh="50000"/>
          </a:blip>
          <a:srcRect/>
          <a:stretch/>
        </p:blipFill>
        <p:spPr>
          <a:xfrm rot="10800000">
            <a:off x="5349220" y="5138020"/>
            <a:ext cx="989729" cy="989729"/>
          </a:xfrm>
          <a:prstGeom prst="rect">
            <a:avLst/>
          </a:prstGeom>
          <a:noFill/>
          <a:ln>
            <a:noFill/>
          </a:ln>
        </p:spPr>
      </p:pic>
      <p:pic>
        <p:nvPicPr>
          <p:cNvPr id="10" name="Picture 9" descr="A blue flag with yellow stars and stripes&#10;&#10;Description automatically generated">
            <a:extLst>
              <a:ext uri="{FF2B5EF4-FFF2-40B4-BE49-F238E27FC236}">
                <a16:creationId xmlns:a16="http://schemas.microsoft.com/office/drawing/2014/main" id="{AB87E6E1-A561-866F-CE99-26D96476848A}"/>
              </a:ext>
            </a:extLst>
          </p:cNvPr>
          <p:cNvPicPr>
            <a:picLocks noChangeAspect="1"/>
          </p:cNvPicPr>
          <p:nvPr userDrawn="1"/>
        </p:nvPicPr>
        <p:blipFill>
          <a:blip r:embed="rId3"/>
          <a:stretch>
            <a:fillRect/>
          </a:stretch>
        </p:blipFill>
        <p:spPr>
          <a:xfrm>
            <a:off x="10725768" y="5901016"/>
            <a:ext cx="1257867" cy="763200"/>
          </a:xfrm>
          <a:prstGeom prst="rect">
            <a:avLst/>
          </a:prstGeom>
        </p:spPr>
      </p:pic>
      <p:sp>
        <p:nvSpPr>
          <p:cNvPr id="11" name="Slide Number Placeholder 5">
            <a:extLst>
              <a:ext uri="{FF2B5EF4-FFF2-40B4-BE49-F238E27FC236}">
                <a16:creationId xmlns:a16="http://schemas.microsoft.com/office/drawing/2014/main" id="{7765A446-C679-3C21-6DB2-E6E244E9DB91}"/>
              </a:ext>
            </a:extLst>
          </p:cNvPr>
          <p:cNvSpPr>
            <a:spLocks noGrp="1"/>
          </p:cNvSpPr>
          <p:nvPr>
            <p:ph type="sldNum" sz="quarter" idx="4"/>
          </p:nvPr>
        </p:nvSpPr>
        <p:spPr>
          <a:xfrm>
            <a:off x="376188" y="6282069"/>
            <a:ext cx="2743200" cy="365125"/>
          </a:xfrm>
          <a:prstGeom prst="rect">
            <a:avLst/>
          </a:prstGeom>
        </p:spPr>
        <p:txBody>
          <a:bodyPr vert="horz" lIns="91440" tIns="45720" rIns="91440" bIns="45720" rtlCol="0" anchor="b"/>
          <a:lstStyle>
            <a:lvl1pPr algn="r">
              <a:defRPr sz="1000">
                <a:solidFill>
                  <a:schemeClr val="bg1"/>
                </a:solidFill>
                <a:latin typeface="+mn-lt"/>
              </a:defRPr>
            </a:lvl1p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850225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hapter page option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78779EA-6394-AAE5-959A-6BB82A7D90AE}"/>
              </a:ext>
            </a:extLst>
          </p:cNvPr>
          <p:cNvSpPr/>
          <p:nvPr/>
        </p:nvSpPr>
        <p:spPr>
          <a:xfrm>
            <a:off x="0" y="0"/>
            <a:ext cx="12192000" cy="3810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6" name="Google Shape;75;p31">
            <a:extLst>
              <a:ext uri="{FF2B5EF4-FFF2-40B4-BE49-F238E27FC236}">
                <a16:creationId xmlns:a16="http://schemas.microsoft.com/office/drawing/2014/main" id="{66DB0E40-389A-4ADF-E594-6BBAB29E7192}"/>
              </a:ext>
            </a:extLst>
          </p:cNvPr>
          <p:cNvSpPr>
            <a:spLocks noGrp="1"/>
          </p:cNvSpPr>
          <p:nvPr>
            <p:ph type="pic" idx="2"/>
          </p:nvPr>
        </p:nvSpPr>
        <p:spPr>
          <a:xfrm>
            <a:off x="0" y="0"/>
            <a:ext cx="12192000" cy="3810000"/>
          </a:xfrm>
          <a:prstGeom prst="rect">
            <a:avLst/>
          </a:prstGeom>
          <a:solidFill>
            <a:schemeClr val="lt2"/>
          </a:solidFill>
          <a:ln>
            <a:noFill/>
          </a:ln>
        </p:spPr>
        <p:txBody>
          <a:bodyPr/>
          <a:lstStyle>
            <a:lvl1pPr marL="0" indent="0">
              <a:buNone/>
              <a:defRPr>
                <a:solidFill>
                  <a:schemeClr val="tx2"/>
                </a:solidFill>
              </a:defRPr>
            </a:lvl1pPr>
          </a:lstStyle>
          <a:p>
            <a:r>
              <a:rPr lang="en-US"/>
              <a:t>Click icon to add picture</a:t>
            </a:r>
            <a:endParaRPr lang="en-IE" dirty="0"/>
          </a:p>
        </p:txBody>
      </p:sp>
      <p:sp>
        <p:nvSpPr>
          <p:cNvPr id="10" name="Title 1">
            <a:extLst>
              <a:ext uri="{FF2B5EF4-FFF2-40B4-BE49-F238E27FC236}">
                <a16:creationId xmlns:a16="http://schemas.microsoft.com/office/drawing/2014/main" id="{BD6BCEAD-64F8-A9C2-D826-FF1F037B20C7}"/>
              </a:ext>
            </a:extLst>
          </p:cNvPr>
          <p:cNvSpPr>
            <a:spLocks noGrp="1"/>
          </p:cNvSpPr>
          <p:nvPr>
            <p:ph type="title"/>
          </p:nvPr>
        </p:nvSpPr>
        <p:spPr>
          <a:xfrm>
            <a:off x="838200" y="3434898"/>
            <a:ext cx="10515600" cy="816904"/>
          </a:xfrm>
          <a:solidFill>
            <a:schemeClr val="bg1"/>
          </a:solidFill>
        </p:spPr>
        <p:txBody>
          <a:bodyPr lIns="180000"/>
          <a:lstStyle/>
          <a:p>
            <a:r>
              <a:rPr lang="en-US"/>
              <a:t>Click to edit Master title style</a:t>
            </a:r>
            <a:endParaRPr lang="en-IE" dirty="0"/>
          </a:p>
        </p:txBody>
      </p:sp>
      <p:sp>
        <p:nvSpPr>
          <p:cNvPr id="8" name="Content Placeholder 6">
            <a:extLst>
              <a:ext uri="{FF2B5EF4-FFF2-40B4-BE49-F238E27FC236}">
                <a16:creationId xmlns:a16="http://schemas.microsoft.com/office/drawing/2014/main" id="{A59C8E60-AD13-6DDB-15AD-A3F8E3F22A78}"/>
              </a:ext>
            </a:extLst>
          </p:cNvPr>
          <p:cNvSpPr>
            <a:spLocks noGrp="1"/>
          </p:cNvSpPr>
          <p:nvPr>
            <p:ph sz="quarter" idx="11"/>
          </p:nvPr>
        </p:nvSpPr>
        <p:spPr>
          <a:xfrm>
            <a:off x="838200" y="4441825"/>
            <a:ext cx="10515600" cy="587375"/>
          </a:xfrm>
        </p:spPr>
        <p:txBody>
          <a:bodyPr>
            <a:noAutofit/>
          </a:bodyPr>
          <a:lstStyle>
            <a:lvl1pPr marL="0" indent="0">
              <a:buNone/>
              <a:defRPr sz="2000"/>
            </a:lvl1pPr>
          </a:lstStyle>
          <a:p>
            <a:pPr lvl="0"/>
            <a:r>
              <a:rPr lang="en-US"/>
              <a:t>Click to edit Master text styles</a:t>
            </a:r>
          </a:p>
        </p:txBody>
      </p:sp>
      <p:sp>
        <p:nvSpPr>
          <p:cNvPr id="2" name="Slide Number Placeholder 5">
            <a:extLst>
              <a:ext uri="{FF2B5EF4-FFF2-40B4-BE49-F238E27FC236}">
                <a16:creationId xmlns:a16="http://schemas.microsoft.com/office/drawing/2014/main" id="{C239B419-47F7-2FF3-C377-FBB7B2DBA65C}"/>
              </a:ext>
            </a:extLst>
          </p:cNvPr>
          <p:cNvSpPr>
            <a:spLocks noGrp="1"/>
          </p:cNvSpPr>
          <p:nvPr>
            <p:ph type="sldNum" sz="quarter" idx="4"/>
          </p:nvPr>
        </p:nvSpPr>
        <p:spPr>
          <a:xfrm>
            <a:off x="376188" y="6282069"/>
            <a:ext cx="2743200" cy="365125"/>
          </a:xfrm>
          <a:prstGeom prst="rect">
            <a:avLst/>
          </a:prstGeom>
        </p:spPr>
        <p:txBody>
          <a:bodyPr vert="horz" lIns="91440" tIns="45720" rIns="91440" bIns="45720" rtlCol="0" anchor="b"/>
          <a:lstStyle>
            <a:lvl1pPr algn="r">
              <a:defRPr sz="1000">
                <a:solidFill>
                  <a:schemeClr val="tx1"/>
                </a:solidFill>
                <a:latin typeface="+mn-lt"/>
              </a:defRPr>
            </a:lvl1p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1545229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ircle picture coloured background">
    <p:bg>
      <p:bgPr>
        <a:solidFill>
          <a:srgbClr val="00339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C58A-AE9F-CB20-353A-B865ECE39A5D}"/>
              </a:ext>
            </a:extLst>
          </p:cNvPr>
          <p:cNvSpPr>
            <a:spLocks noGrp="1"/>
          </p:cNvSpPr>
          <p:nvPr>
            <p:ph type="title"/>
          </p:nvPr>
        </p:nvSpPr>
        <p:spPr/>
        <p:txBody>
          <a:bodyPr>
            <a:noAutofit/>
          </a:bodyPr>
          <a:lstStyle>
            <a:lvl1pPr>
              <a:defRPr>
                <a:solidFill>
                  <a:schemeClr val="bg1"/>
                </a:solidFill>
              </a:defRPr>
            </a:lvl1pPr>
          </a:lstStyle>
          <a:p>
            <a:r>
              <a:rPr lang="en-US"/>
              <a:t>Click to edit Master title style</a:t>
            </a:r>
            <a:endParaRPr lang="en-IE" dirty="0"/>
          </a:p>
        </p:txBody>
      </p:sp>
      <p:sp>
        <p:nvSpPr>
          <p:cNvPr id="5" name="Google Shape;128;p36">
            <a:extLst>
              <a:ext uri="{FF2B5EF4-FFF2-40B4-BE49-F238E27FC236}">
                <a16:creationId xmlns:a16="http://schemas.microsoft.com/office/drawing/2014/main" id="{A266CAEF-D60F-6624-41DB-56608F2B46A5}"/>
              </a:ext>
            </a:extLst>
          </p:cNvPr>
          <p:cNvSpPr>
            <a:spLocks noGrp="1"/>
          </p:cNvSpPr>
          <p:nvPr>
            <p:ph type="pic" idx="10"/>
          </p:nvPr>
        </p:nvSpPr>
        <p:spPr>
          <a:xfrm>
            <a:off x="4152718" y="1683033"/>
            <a:ext cx="3886563" cy="3886563"/>
          </a:xfrm>
          <a:prstGeom prst="ellipse">
            <a:avLst/>
          </a:prstGeom>
          <a:solidFill>
            <a:schemeClr val="lt2"/>
          </a:solidFill>
          <a:ln w="76200">
            <a:noFill/>
          </a:ln>
        </p:spPr>
        <p:txBody>
          <a:bodyPr/>
          <a:lstStyle>
            <a:lvl1pPr marL="0" indent="0">
              <a:buNone/>
              <a:defRPr sz="2000">
                <a:solidFill>
                  <a:schemeClr val="tx2"/>
                </a:solidFill>
              </a:defRPr>
            </a:lvl1pPr>
          </a:lstStyle>
          <a:p>
            <a:r>
              <a:rPr lang="en-US"/>
              <a:t>Click icon to add picture</a:t>
            </a:r>
            <a:endParaRPr lang="en-IE" dirty="0"/>
          </a:p>
        </p:txBody>
      </p:sp>
      <p:pic>
        <p:nvPicPr>
          <p:cNvPr id="6" name="Picture 5" descr="A blue flag with yellow stars and stripes&#10;&#10;Description automatically generated">
            <a:extLst>
              <a:ext uri="{FF2B5EF4-FFF2-40B4-BE49-F238E27FC236}">
                <a16:creationId xmlns:a16="http://schemas.microsoft.com/office/drawing/2014/main" id="{43A5598A-C2EA-5505-BEB5-E80CA68AEDA1}"/>
              </a:ext>
            </a:extLst>
          </p:cNvPr>
          <p:cNvPicPr>
            <a:picLocks noChangeAspect="1"/>
          </p:cNvPicPr>
          <p:nvPr/>
        </p:nvPicPr>
        <p:blipFill>
          <a:blip r:embed="rId2"/>
          <a:stretch>
            <a:fillRect/>
          </a:stretch>
        </p:blipFill>
        <p:spPr>
          <a:xfrm>
            <a:off x="10725768" y="5901016"/>
            <a:ext cx="1257867" cy="763200"/>
          </a:xfrm>
          <a:prstGeom prst="rect">
            <a:avLst/>
          </a:prstGeom>
        </p:spPr>
      </p:pic>
      <p:pic>
        <p:nvPicPr>
          <p:cNvPr id="4" name="Picture 3" descr="A blue flag with yellow stars and stripes&#10;&#10;Description automatically generated">
            <a:extLst>
              <a:ext uri="{FF2B5EF4-FFF2-40B4-BE49-F238E27FC236}">
                <a16:creationId xmlns:a16="http://schemas.microsoft.com/office/drawing/2014/main" id="{3D5D7A7A-28D1-BC55-7F75-53B9E5FBC534}"/>
              </a:ext>
            </a:extLst>
          </p:cNvPr>
          <p:cNvPicPr>
            <a:picLocks noChangeAspect="1"/>
          </p:cNvPicPr>
          <p:nvPr userDrawn="1"/>
        </p:nvPicPr>
        <p:blipFill>
          <a:blip r:embed="rId2"/>
          <a:stretch>
            <a:fillRect/>
          </a:stretch>
        </p:blipFill>
        <p:spPr>
          <a:xfrm>
            <a:off x="10725768" y="5901016"/>
            <a:ext cx="1257867" cy="763200"/>
          </a:xfrm>
          <a:prstGeom prst="rect">
            <a:avLst/>
          </a:prstGeom>
        </p:spPr>
      </p:pic>
      <p:sp>
        <p:nvSpPr>
          <p:cNvPr id="7" name="Slide Number Placeholder 5">
            <a:extLst>
              <a:ext uri="{FF2B5EF4-FFF2-40B4-BE49-F238E27FC236}">
                <a16:creationId xmlns:a16="http://schemas.microsoft.com/office/drawing/2014/main" id="{32B7D111-DE2E-9994-A799-F62F38E83DB4}"/>
              </a:ext>
            </a:extLst>
          </p:cNvPr>
          <p:cNvSpPr>
            <a:spLocks noGrp="1"/>
          </p:cNvSpPr>
          <p:nvPr>
            <p:ph type="sldNum" sz="quarter" idx="4"/>
          </p:nvPr>
        </p:nvSpPr>
        <p:spPr>
          <a:xfrm>
            <a:off x="376188" y="6282069"/>
            <a:ext cx="2743200" cy="365125"/>
          </a:xfrm>
          <a:prstGeom prst="rect">
            <a:avLst/>
          </a:prstGeom>
        </p:spPr>
        <p:txBody>
          <a:bodyPr vert="horz" lIns="91440" tIns="45720" rIns="91440" bIns="45720" rtlCol="0" anchor="b">
            <a:noAutofit/>
          </a:bodyPr>
          <a:lstStyle>
            <a:lvl1pPr algn="r">
              <a:defRPr sz="1000">
                <a:solidFill>
                  <a:schemeClr val="bg1"/>
                </a:solidFill>
                <a:latin typeface="+mn-lt"/>
              </a:defRPr>
            </a:lvl1p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2530056208"/>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ircles pictures coloured background">
    <p:bg>
      <p:bgPr>
        <a:solidFill>
          <a:srgbClr val="00339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C58A-AE9F-CB20-353A-B865ECE39A5D}"/>
              </a:ext>
            </a:extLst>
          </p:cNvPr>
          <p:cNvSpPr>
            <a:spLocks noGrp="1"/>
          </p:cNvSpPr>
          <p:nvPr>
            <p:ph type="title"/>
          </p:nvPr>
        </p:nvSpPr>
        <p:spPr/>
        <p:txBody>
          <a:bodyPr>
            <a:noAutofit/>
          </a:bodyPr>
          <a:lstStyle>
            <a:lvl1pPr>
              <a:defRPr>
                <a:solidFill>
                  <a:schemeClr val="bg1"/>
                </a:solidFill>
              </a:defRPr>
            </a:lvl1pPr>
          </a:lstStyle>
          <a:p>
            <a:r>
              <a:rPr lang="en-US"/>
              <a:t>Click to edit Master title style</a:t>
            </a:r>
            <a:endParaRPr lang="en-IE" dirty="0"/>
          </a:p>
        </p:txBody>
      </p:sp>
      <p:sp>
        <p:nvSpPr>
          <p:cNvPr id="5" name="Google Shape;128;p36">
            <a:extLst>
              <a:ext uri="{FF2B5EF4-FFF2-40B4-BE49-F238E27FC236}">
                <a16:creationId xmlns:a16="http://schemas.microsoft.com/office/drawing/2014/main" id="{A266CAEF-D60F-6624-41DB-56608F2B46A5}"/>
              </a:ext>
            </a:extLst>
          </p:cNvPr>
          <p:cNvSpPr>
            <a:spLocks noGrp="1"/>
          </p:cNvSpPr>
          <p:nvPr>
            <p:ph type="pic" idx="10"/>
          </p:nvPr>
        </p:nvSpPr>
        <p:spPr>
          <a:xfrm>
            <a:off x="838200" y="1923896"/>
            <a:ext cx="3010207" cy="3010207"/>
          </a:xfrm>
          <a:prstGeom prst="ellipse">
            <a:avLst/>
          </a:prstGeom>
          <a:solidFill>
            <a:schemeClr val="lt2"/>
          </a:solidFill>
          <a:ln w="76200">
            <a:noFill/>
          </a:ln>
        </p:spPr>
        <p:txBody>
          <a:bodyPr/>
          <a:lstStyle>
            <a:lvl1pPr marL="0" indent="0">
              <a:buNone/>
              <a:defRPr sz="2000">
                <a:solidFill>
                  <a:schemeClr val="tx2"/>
                </a:solidFill>
              </a:defRPr>
            </a:lvl1pPr>
          </a:lstStyle>
          <a:p>
            <a:r>
              <a:rPr lang="en-US"/>
              <a:t>Click icon to add picture</a:t>
            </a:r>
            <a:endParaRPr lang="en-IE" dirty="0"/>
          </a:p>
        </p:txBody>
      </p:sp>
      <p:sp>
        <p:nvSpPr>
          <p:cNvPr id="8" name="Google Shape;128;p36">
            <a:extLst>
              <a:ext uri="{FF2B5EF4-FFF2-40B4-BE49-F238E27FC236}">
                <a16:creationId xmlns:a16="http://schemas.microsoft.com/office/drawing/2014/main" id="{7DC5575C-474B-C81C-6517-E882E9E5246B}"/>
              </a:ext>
            </a:extLst>
          </p:cNvPr>
          <p:cNvSpPr>
            <a:spLocks noGrp="1"/>
          </p:cNvSpPr>
          <p:nvPr>
            <p:ph type="pic" idx="11"/>
          </p:nvPr>
        </p:nvSpPr>
        <p:spPr>
          <a:xfrm>
            <a:off x="4590896" y="1923896"/>
            <a:ext cx="3010207" cy="3010207"/>
          </a:xfrm>
          <a:prstGeom prst="ellipse">
            <a:avLst/>
          </a:prstGeom>
          <a:solidFill>
            <a:schemeClr val="lt2"/>
          </a:solidFill>
          <a:ln w="76200">
            <a:noFill/>
          </a:ln>
        </p:spPr>
        <p:txBody>
          <a:bodyPr/>
          <a:lstStyle>
            <a:lvl1pPr marL="0" indent="0">
              <a:buNone/>
              <a:defRPr sz="2000">
                <a:solidFill>
                  <a:schemeClr val="tx2"/>
                </a:solidFill>
              </a:defRPr>
            </a:lvl1pPr>
          </a:lstStyle>
          <a:p>
            <a:r>
              <a:rPr lang="en-US"/>
              <a:t>Click icon to add picture</a:t>
            </a:r>
            <a:endParaRPr lang="en-IE" dirty="0"/>
          </a:p>
        </p:txBody>
      </p:sp>
      <p:sp>
        <p:nvSpPr>
          <p:cNvPr id="10" name="Google Shape;128;p36">
            <a:extLst>
              <a:ext uri="{FF2B5EF4-FFF2-40B4-BE49-F238E27FC236}">
                <a16:creationId xmlns:a16="http://schemas.microsoft.com/office/drawing/2014/main" id="{948E1B30-A652-44AE-9B5E-AC9365965BF4}"/>
              </a:ext>
            </a:extLst>
          </p:cNvPr>
          <p:cNvSpPr>
            <a:spLocks noGrp="1"/>
          </p:cNvSpPr>
          <p:nvPr>
            <p:ph type="pic" idx="12"/>
          </p:nvPr>
        </p:nvSpPr>
        <p:spPr>
          <a:xfrm>
            <a:off x="8343593" y="1923896"/>
            <a:ext cx="3010207" cy="3010207"/>
          </a:xfrm>
          <a:prstGeom prst="ellipse">
            <a:avLst/>
          </a:prstGeom>
          <a:solidFill>
            <a:schemeClr val="lt2"/>
          </a:solidFill>
          <a:ln w="76200">
            <a:noFill/>
          </a:ln>
        </p:spPr>
        <p:txBody>
          <a:bodyPr/>
          <a:lstStyle>
            <a:lvl1pPr marL="0" indent="0">
              <a:buNone/>
              <a:defRPr sz="2000">
                <a:solidFill>
                  <a:schemeClr val="tx2"/>
                </a:solidFill>
              </a:defRPr>
            </a:lvl1pPr>
          </a:lstStyle>
          <a:p>
            <a:r>
              <a:rPr lang="en-US"/>
              <a:t>Click icon to add picture</a:t>
            </a:r>
            <a:endParaRPr lang="en-IE" dirty="0"/>
          </a:p>
        </p:txBody>
      </p:sp>
      <p:pic>
        <p:nvPicPr>
          <p:cNvPr id="6" name="Picture 5" descr="A blue flag with yellow stars and stripes&#10;&#10;Description automatically generated">
            <a:extLst>
              <a:ext uri="{FF2B5EF4-FFF2-40B4-BE49-F238E27FC236}">
                <a16:creationId xmlns:a16="http://schemas.microsoft.com/office/drawing/2014/main" id="{D4D01C79-8E51-7320-51B2-6B4D1CD158EC}"/>
              </a:ext>
            </a:extLst>
          </p:cNvPr>
          <p:cNvPicPr>
            <a:picLocks noChangeAspect="1"/>
          </p:cNvPicPr>
          <p:nvPr/>
        </p:nvPicPr>
        <p:blipFill>
          <a:blip r:embed="rId2"/>
          <a:stretch>
            <a:fillRect/>
          </a:stretch>
        </p:blipFill>
        <p:spPr>
          <a:xfrm>
            <a:off x="10725768" y="5901016"/>
            <a:ext cx="1257867" cy="763200"/>
          </a:xfrm>
          <a:prstGeom prst="rect">
            <a:avLst/>
          </a:prstGeom>
        </p:spPr>
      </p:pic>
      <p:pic>
        <p:nvPicPr>
          <p:cNvPr id="3" name="Picture 2" descr="A blue flag with yellow stars and stripes&#10;&#10;Description automatically generated">
            <a:extLst>
              <a:ext uri="{FF2B5EF4-FFF2-40B4-BE49-F238E27FC236}">
                <a16:creationId xmlns:a16="http://schemas.microsoft.com/office/drawing/2014/main" id="{D6200794-8F7F-E0F0-3735-90CCC24A8AC7}"/>
              </a:ext>
            </a:extLst>
          </p:cNvPr>
          <p:cNvPicPr>
            <a:picLocks noChangeAspect="1"/>
          </p:cNvPicPr>
          <p:nvPr userDrawn="1"/>
        </p:nvPicPr>
        <p:blipFill>
          <a:blip r:embed="rId2"/>
          <a:stretch>
            <a:fillRect/>
          </a:stretch>
        </p:blipFill>
        <p:spPr>
          <a:xfrm>
            <a:off x="10725768" y="5901016"/>
            <a:ext cx="1257867" cy="763200"/>
          </a:xfrm>
          <a:prstGeom prst="rect">
            <a:avLst/>
          </a:prstGeom>
        </p:spPr>
      </p:pic>
      <p:sp>
        <p:nvSpPr>
          <p:cNvPr id="7" name="Slide Number Placeholder 5">
            <a:extLst>
              <a:ext uri="{FF2B5EF4-FFF2-40B4-BE49-F238E27FC236}">
                <a16:creationId xmlns:a16="http://schemas.microsoft.com/office/drawing/2014/main" id="{C6271D99-21D4-ED76-0E54-1ECA6FD71E4F}"/>
              </a:ext>
            </a:extLst>
          </p:cNvPr>
          <p:cNvSpPr>
            <a:spLocks noGrp="1"/>
          </p:cNvSpPr>
          <p:nvPr>
            <p:ph type="sldNum" sz="quarter" idx="4"/>
          </p:nvPr>
        </p:nvSpPr>
        <p:spPr>
          <a:xfrm>
            <a:off x="376188" y="6282069"/>
            <a:ext cx="2743200" cy="365125"/>
          </a:xfrm>
          <a:prstGeom prst="rect">
            <a:avLst/>
          </a:prstGeom>
        </p:spPr>
        <p:txBody>
          <a:bodyPr vert="horz" lIns="91440" tIns="45720" rIns="91440" bIns="45720" rtlCol="0" anchor="b">
            <a:noAutofit/>
          </a:bodyPr>
          <a:lstStyle>
            <a:lvl1pPr algn="r">
              <a:defRPr sz="1000">
                <a:solidFill>
                  <a:schemeClr val="bg1"/>
                </a:solidFill>
                <a:latin typeface="+mn-lt"/>
              </a:defRPr>
            </a:lvl1p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24758344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ircles pictures white backgroun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C58A-AE9F-CB20-353A-B865ECE39A5D}"/>
              </a:ext>
            </a:extLst>
          </p:cNvPr>
          <p:cNvSpPr>
            <a:spLocks noGrp="1"/>
          </p:cNvSpPr>
          <p:nvPr>
            <p:ph type="title"/>
          </p:nvPr>
        </p:nvSpPr>
        <p:spPr/>
        <p:txBody>
          <a:bodyPr>
            <a:noAutofit/>
          </a:bodyPr>
          <a:lstStyle>
            <a:lvl1pPr>
              <a:defRPr>
                <a:solidFill>
                  <a:srgbClr val="003399"/>
                </a:solidFill>
              </a:defRPr>
            </a:lvl1pPr>
          </a:lstStyle>
          <a:p>
            <a:r>
              <a:rPr lang="en-US"/>
              <a:t>Click to edit Master title style</a:t>
            </a:r>
            <a:endParaRPr lang="en-IE" dirty="0"/>
          </a:p>
        </p:txBody>
      </p:sp>
      <p:sp>
        <p:nvSpPr>
          <p:cNvPr id="5" name="Google Shape;128;p36">
            <a:extLst>
              <a:ext uri="{FF2B5EF4-FFF2-40B4-BE49-F238E27FC236}">
                <a16:creationId xmlns:a16="http://schemas.microsoft.com/office/drawing/2014/main" id="{A266CAEF-D60F-6624-41DB-56608F2B46A5}"/>
              </a:ext>
            </a:extLst>
          </p:cNvPr>
          <p:cNvSpPr>
            <a:spLocks noGrp="1"/>
          </p:cNvSpPr>
          <p:nvPr>
            <p:ph type="pic" idx="10"/>
          </p:nvPr>
        </p:nvSpPr>
        <p:spPr>
          <a:xfrm>
            <a:off x="838200" y="1923896"/>
            <a:ext cx="3010207" cy="3010207"/>
          </a:xfrm>
          <a:prstGeom prst="ellipse">
            <a:avLst/>
          </a:prstGeom>
          <a:solidFill>
            <a:schemeClr val="lt2"/>
          </a:solidFill>
          <a:ln w="76200">
            <a:noFill/>
          </a:ln>
        </p:spPr>
        <p:txBody>
          <a:bodyPr/>
          <a:lstStyle>
            <a:lvl1pPr marL="0" indent="0">
              <a:buNone/>
              <a:defRPr sz="2000">
                <a:solidFill>
                  <a:schemeClr val="tx2"/>
                </a:solidFill>
              </a:defRPr>
            </a:lvl1pPr>
          </a:lstStyle>
          <a:p>
            <a:r>
              <a:rPr lang="en-US"/>
              <a:t>Click icon to add picture</a:t>
            </a:r>
            <a:endParaRPr lang="en-IE" dirty="0"/>
          </a:p>
        </p:txBody>
      </p:sp>
      <p:sp>
        <p:nvSpPr>
          <p:cNvPr id="8" name="Google Shape;128;p36">
            <a:extLst>
              <a:ext uri="{FF2B5EF4-FFF2-40B4-BE49-F238E27FC236}">
                <a16:creationId xmlns:a16="http://schemas.microsoft.com/office/drawing/2014/main" id="{7DC5575C-474B-C81C-6517-E882E9E5246B}"/>
              </a:ext>
            </a:extLst>
          </p:cNvPr>
          <p:cNvSpPr>
            <a:spLocks noGrp="1"/>
          </p:cNvSpPr>
          <p:nvPr>
            <p:ph type="pic" idx="11"/>
          </p:nvPr>
        </p:nvSpPr>
        <p:spPr>
          <a:xfrm>
            <a:off x="4590896" y="1923896"/>
            <a:ext cx="3010207" cy="3010207"/>
          </a:xfrm>
          <a:prstGeom prst="ellipse">
            <a:avLst/>
          </a:prstGeom>
          <a:solidFill>
            <a:schemeClr val="lt2"/>
          </a:solidFill>
          <a:ln w="76200">
            <a:noFill/>
          </a:ln>
        </p:spPr>
        <p:txBody>
          <a:bodyPr/>
          <a:lstStyle>
            <a:lvl1pPr marL="0" indent="0">
              <a:buNone/>
              <a:defRPr sz="2000">
                <a:solidFill>
                  <a:schemeClr val="tx2"/>
                </a:solidFill>
              </a:defRPr>
            </a:lvl1pPr>
          </a:lstStyle>
          <a:p>
            <a:r>
              <a:rPr lang="en-US"/>
              <a:t>Click icon to add picture</a:t>
            </a:r>
            <a:endParaRPr lang="en-IE" dirty="0"/>
          </a:p>
        </p:txBody>
      </p:sp>
      <p:sp>
        <p:nvSpPr>
          <p:cNvPr id="10" name="Google Shape;128;p36">
            <a:extLst>
              <a:ext uri="{FF2B5EF4-FFF2-40B4-BE49-F238E27FC236}">
                <a16:creationId xmlns:a16="http://schemas.microsoft.com/office/drawing/2014/main" id="{948E1B30-A652-44AE-9B5E-AC9365965BF4}"/>
              </a:ext>
            </a:extLst>
          </p:cNvPr>
          <p:cNvSpPr>
            <a:spLocks noGrp="1"/>
          </p:cNvSpPr>
          <p:nvPr>
            <p:ph type="pic" idx="12"/>
          </p:nvPr>
        </p:nvSpPr>
        <p:spPr>
          <a:xfrm>
            <a:off x="8343593" y="1923896"/>
            <a:ext cx="3010207" cy="3010207"/>
          </a:xfrm>
          <a:prstGeom prst="ellipse">
            <a:avLst/>
          </a:prstGeom>
          <a:solidFill>
            <a:schemeClr val="lt2"/>
          </a:solidFill>
          <a:ln w="76200">
            <a:noFill/>
          </a:ln>
        </p:spPr>
        <p:txBody>
          <a:bodyPr/>
          <a:lstStyle>
            <a:lvl1pPr marL="0" indent="0">
              <a:buNone/>
              <a:defRPr sz="2000">
                <a:solidFill>
                  <a:schemeClr val="tx2"/>
                </a:solidFill>
              </a:defRPr>
            </a:lvl1pPr>
          </a:lstStyle>
          <a:p>
            <a:r>
              <a:rPr lang="en-US"/>
              <a:t>Click icon to add picture</a:t>
            </a:r>
            <a:endParaRPr lang="en-IE" dirty="0"/>
          </a:p>
        </p:txBody>
      </p:sp>
      <p:sp>
        <p:nvSpPr>
          <p:cNvPr id="4" name="Slide Number Placeholder 5">
            <a:extLst>
              <a:ext uri="{FF2B5EF4-FFF2-40B4-BE49-F238E27FC236}">
                <a16:creationId xmlns:a16="http://schemas.microsoft.com/office/drawing/2014/main" id="{F37EF38B-E8AF-66F2-44F8-7A5DA7FF345C}"/>
              </a:ext>
            </a:extLst>
          </p:cNvPr>
          <p:cNvSpPr>
            <a:spLocks noGrp="1"/>
          </p:cNvSpPr>
          <p:nvPr>
            <p:ph type="sldNum" sz="quarter" idx="4"/>
          </p:nvPr>
        </p:nvSpPr>
        <p:spPr>
          <a:xfrm>
            <a:off x="376188" y="6282069"/>
            <a:ext cx="2743200" cy="365125"/>
          </a:xfrm>
          <a:prstGeom prst="rect">
            <a:avLst/>
          </a:prstGeom>
        </p:spPr>
        <p:txBody>
          <a:bodyPr vert="horz" lIns="91440" tIns="45720" rIns="91440" bIns="45720" rtlCol="0" anchor="b">
            <a:noAutofit/>
          </a:bodyPr>
          <a:lstStyle>
            <a:lvl1pPr algn="r">
              <a:defRPr sz="1000">
                <a:solidFill>
                  <a:schemeClr val="tx1"/>
                </a:solidFill>
                <a:latin typeface="+mn-lt"/>
              </a:defRPr>
            </a:lvl1p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4147060328"/>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4 Circles pictures 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C58A-AE9F-CB20-353A-B865ECE39A5D}"/>
              </a:ext>
            </a:extLst>
          </p:cNvPr>
          <p:cNvSpPr>
            <a:spLocks noGrp="1"/>
          </p:cNvSpPr>
          <p:nvPr>
            <p:ph type="title"/>
          </p:nvPr>
        </p:nvSpPr>
        <p:spPr/>
        <p:txBody>
          <a:bodyPr>
            <a:noAutofit/>
          </a:bodyPr>
          <a:lstStyle/>
          <a:p>
            <a:r>
              <a:rPr lang="en-US"/>
              <a:t>Click to edit Master title style</a:t>
            </a:r>
            <a:endParaRPr lang="en-IE" dirty="0"/>
          </a:p>
        </p:txBody>
      </p:sp>
      <p:sp>
        <p:nvSpPr>
          <p:cNvPr id="4" name="Google Shape;128;p36">
            <a:extLst>
              <a:ext uri="{FF2B5EF4-FFF2-40B4-BE49-F238E27FC236}">
                <a16:creationId xmlns:a16="http://schemas.microsoft.com/office/drawing/2014/main" id="{C6066961-5253-C2E8-C59C-7D3AEA190748}"/>
              </a:ext>
            </a:extLst>
          </p:cNvPr>
          <p:cNvSpPr>
            <a:spLocks noGrp="1"/>
          </p:cNvSpPr>
          <p:nvPr>
            <p:ph type="pic" idx="2"/>
          </p:nvPr>
        </p:nvSpPr>
        <p:spPr>
          <a:xfrm>
            <a:off x="838200" y="1644073"/>
            <a:ext cx="1784927" cy="1784927"/>
          </a:xfrm>
          <a:prstGeom prst="ellipse">
            <a:avLst/>
          </a:prstGeom>
          <a:solidFill>
            <a:schemeClr val="lt2"/>
          </a:solidFill>
          <a:ln w="57150">
            <a:noFill/>
          </a:ln>
        </p:spPr>
        <p:txBody>
          <a:bodyPr/>
          <a:lstStyle>
            <a:lvl1pPr marL="0" indent="0">
              <a:buNone/>
              <a:defRPr sz="2000">
                <a:solidFill>
                  <a:schemeClr val="tx2"/>
                </a:solidFill>
              </a:defRPr>
            </a:lvl1pPr>
          </a:lstStyle>
          <a:p>
            <a:r>
              <a:rPr lang="en-US"/>
              <a:t>Click icon to add picture</a:t>
            </a:r>
            <a:endParaRPr lang="en-IE" dirty="0"/>
          </a:p>
        </p:txBody>
      </p:sp>
      <p:sp>
        <p:nvSpPr>
          <p:cNvPr id="3" name="Content Placeholder 2">
            <a:extLst>
              <a:ext uri="{FF2B5EF4-FFF2-40B4-BE49-F238E27FC236}">
                <a16:creationId xmlns:a16="http://schemas.microsoft.com/office/drawing/2014/main" id="{833F6E74-65E4-088E-A627-F5CBCB9E0FAA}"/>
              </a:ext>
            </a:extLst>
          </p:cNvPr>
          <p:cNvSpPr>
            <a:spLocks noGrp="1"/>
          </p:cNvSpPr>
          <p:nvPr>
            <p:ph sz="half" idx="1"/>
          </p:nvPr>
        </p:nvSpPr>
        <p:spPr>
          <a:xfrm>
            <a:off x="2887354" y="1792421"/>
            <a:ext cx="2881850" cy="1488229"/>
          </a:xfrm>
        </p:spPr>
        <p:txBody>
          <a:bodyPr>
            <a:noAutofit/>
          </a:bodyPr>
          <a:lstStyle>
            <a:lvl1pPr marL="0" indent="0">
              <a:buNone/>
              <a:defRPr sz="2000"/>
            </a:lvl1pPr>
          </a:lstStyle>
          <a:p>
            <a:pPr lvl="0"/>
            <a:r>
              <a:rPr lang="en-US"/>
              <a:t>Click to edit Master text styles</a:t>
            </a:r>
          </a:p>
        </p:txBody>
      </p:sp>
      <p:sp>
        <p:nvSpPr>
          <p:cNvPr id="22" name="Google Shape;128;p36">
            <a:extLst>
              <a:ext uri="{FF2B5EF4-FFF2-40B4-BE49-F238E27FC236}">
                <a16:creationId xmlns:a16="http://schemas.microsoft.com/office/drawing/2014/main" id="{530B519E-B8E9-0851-34A7-4EBCABDB1F24}"/>
              </a:ext>
            </a:extLst>
          </p:cNvPr>
          <p:cNvSpPr>
            <a:spLocks noGrp="1"/>
          </p:cNvSpPr>
          <p:nvPr>
            <p:ph type="pic" idx="19"/>
          </p:nvPr>
        </p:nvSpPr>
        <p:spPr>
          <a:xfrm>
            <a:off x="838198" y="3793520"/>
            <a:ext cx="1784927" cy="1784927"/>
          </a:xfrm>
          <a:prstGeom prst="ellipse">
            <a:avLst/>
          </a:prstGeom>
          <a:solidFill>
            <a:schemeClr val="lt2"/>
          </a:solidFill>
          <a:ln w="57150">
            <a:noFill/>
          </a:ln>
        </p:spPr>
        <p:txBody>
          <a:bodyPr/>
          <a:lstStyle>
            <a:lvl1pPr marL="0" indent="0">
              <a:buNone/>
              <a:defRPr sz="2000">
                <a:solidFill>
                  <a:schemeClr val="tx2"/>
                </a:solidFill>
              </a:defRPr>
            </a:lvl1pPr>
          </a:lstStyle>
          <a:p>
            <a:r>
              <a:rPr lang="en-US"/>
              <a:t>Click icon to add picture</a:t>
            </a:r>
            <a:endParaRPr lang="en-IE" dirty="0"/>
          </a:p>
        </p:txBody>
      </p:sp>
      <p:sp>
        <p:nvSpPr>
          <p:cNvPr id="21" name="Content Placeholder 2">
            <a:extLst>
              <a:ext uri="{FF2B5EF4-FFF2-40B4-BE49-F238E27FC236}">
                <a16:creationId xmlns:a16="http://schemas.microsoft.com/office/drawing/2014/main" id="{B7CC6BA2-60D9-1664-3253-8468AB06B3BA}"/>
              </a:ext>
            </a:extLst>
          </p:cNvPr>
          <p:cNvSpPr>
            <a:spLocks noGrp="1"/>
          </p:cNvSpPr>
          <p:nvPr>
            <p:ph sz="half" idx="18"/>
          </p:nvPr>
        </p:nvSpPr>
        <p:spPr>
          <a:xfrm>
            <a:off x="2887352" y="3941868"/>
            <a:ext cx="2881850" cy="1488229"/>
          </a:xfrm>
        </p:spPr>
        <p:txBody>
          <a:bodyPr>
            <a:noAutofit/>
          </a:bodyPr>
          <a:lstStyle>
            <a:lvl1pPr marL="0" indent="0">
              <a:buNone/>
              <a:defRPr sz="2000"/>
            </a:lvl1pPr>
          </a:lstStyle>
          <a:p>
            <a:pPr lvl="0"/>
            <a:r>
              <a:rPr lang="en-US"/>
              <a:t>Click to edit Master text styles</a:t>
            </a:r>
          </a:p>
        </p:txBody>
      </p:sp>
      <p:sp>
        <p:nvSpPr>
          <p:cNvPr id="6" name="Google Shape;128;p36">
            <a:extLst>
              <a:ext uri="{FF2B5EF4-FFF2-40B4-BE49-F238E27FC236}">
                <a16:creationId xmlns:a16="http://schemas.microsoft.com/office/drawing/2014/main" id="{B0466037-50F3-96B3-1B0E-06D3D18B8BCE}"/>
              </a:ext>
            </a:extLst>
          </p:cNvPr>
          <p:cNvSpPr>
            <a:spLocks noGrp="1"/>
          </p:cNvSpPr>
          <p:nvPr>
            <p:ph type="pic" idx="21"/>
          </p:nvPr>
        </p:nvSpPr>
        <p:spPr>
          <a:xfrm>
            <a:off x="6422796" y="1679603"/>
            <a:ext cx="1784927" cy="1784927"/>
          </a:xfrm>
          <a:prstGeom prst="ellipse">
            <a:avLst/>
          </a:prstGeom>
          <a:solidFill>
            <a:schemeClr val="lt2"/>
          </a:solidFill>
          <a:ln w="57150">
            <a:noFill/>
          </a:ln>
        </p:spPr>
        <p:txBody>
          <a:bodyPr/>
          <a:lstStyle>
            <a:lvl1pPr marL="0" indent="0">
              <a:buNone/>
              <a:defRPr sz="2000">
                <a:solidFill>
                  <a:schemeClr val="tx2"/>
                </a:solidFill>
              </a:defRPr>
            </a:lvl1pPr>
          </a:lstStyle>
          <a:p>
            <a:r>
              <a:rPr lang="en-US"/>
              <a:t>Click icon to add picture</a:t>
            </a:r>
            <a:endParaRPr lang="en-IE" dirty="0"/>
          </a:p>
        </p:txBody>
      </p:sp>
      <p:sp>
        <p:nvSpPr>
          <p:cNvPr id="5" name="Content Placeholder 2">
            <a:extLst>
              <a:ext uri="{FF2B5EF4-FFF2-40B4-BE49-F238E27FC236}">
                <a16:creationId xmlns:a16="http://schemas.microsoft.com/office/drawing/2014/main" id="{6BC1C8BB-B6BF-EFC9-4FB7-FE68ADABF649}"/>
              </a:ext>
            </a:extLst>
          </p:cNvPr>
          <p:cNvSpPr>
            <a:spLocks noGrp="1"/>
          </p:cNvSpPr>
          <p:nvPr>
            <p:ph sz="half" idx="20"/>
          </p:nvPr>
        </p:nvSpPr>
        <p:spPr>
          <a:xfrm>
            <a:off x="8471950" y="1827951"/>
            <a:ext cx="2881850" cy="1488229"/>
          </a:xfrm>
        </p:spPr>
        <p:txBody>
          <a:bodyPr>
            <a:noAutofit/>
          </a:bodyPr>
          <a:lstStyle>
            <a:lvl1pPr marL="0" indent="0">
              <a:buNone/>
              <a:defRPr sz="2000"/>
            </a:lvl1pPr>
          </a:lstStyle>
          <a:p>
            <a:pPr lvl="0"/>
            <a:r>
              <a:rPr lang="en-US"/>
              <a:t>Click to edit Master text styles</a:t>
            </a:r>
          </a:p>
        </p:txBody>
      </p:sp>
      <p:sp>
        <p:nvSpPr>
          <p:cNvPr id="8" name="Google Shape;128;p36">
            <a:extLst>
              <a:ext uri="{FF2B5EF4-FFF2-40B4-BE49-F238E27FC236}">
                <a16:creationId xmlns:a16="http://schemas.microsoft.com/office/drawing/2014/main" id="{2B2D1DEC-353D-0530-46BD-FAC7D81DC42A}"/>
              </a:ext>
            </a:extLst>
          </p:cNvPr>
          <p:cNvSpPr>
            <a:spLocks noGrp="1"/>
          </p:cNvSpPr>
          <p:nvPr>
            <p:ph type="pic" idx="23"/>
          </p:nvPr>
        </p:nvSpPr>
        <p:spPr>
          <a:xfrm>
            <a:off x="6422794" y="3829050"/>
            <a:ext cx="1784927" cy="1784927"/>
          </a:xfrm>
          <a:prstGeom prst="ellipse">
            <a:avLst/>
          </a:prstGeom>
          <a:solidFill>
            <a:schemeClr val="lt2"/>
          </a:solidFill>
          <a:ln w="57150">
            <a:noFill/>
          </a:ln>
        </p:spPr>
        <p:txBody>
          <a:bodyPr/>
          <a:lstStyle>
            <a:lvl1pPr marL="0" indent="0">
              <a:buNone/>
              <a:defRPr sz="2000">
                <a:solidFill>
                  <a:schemeClr val="tx2"/>
                </a:solidFill>
              </a:defRPr>
            </a:lvl1pPr>
          </a:lstStyle>
          <a:p>
            <a:r>
              <a:rPr lang="en-US"/>
              <a:t>Click icon to add picture</a:t>
            </a:r>
            <a:endParaRPr lang="en-IE" dirty="0"/>
          </a:p>
        </p:txBody>
      </p:sp>
      <p:sp>
        <p:nvSpPr>
          <p:cNvPr id="7" name="Content Placeholder 2">
            <a:extLst>
              <a:ext uri="{FF2B5EF4-FFF2-40B4-BE49-F238E27FC236}">
                <a16:creationId xmlns:a16="http://schemas.microsoft.com/office/drawing/2014/main" id="{DEC01048-C2DE-CFE9-C353-8ED3741099B7}"/>
              </a:ext>
            </a:extLst>
          </p:cNvPr>
          <p:cNvSpPr>
            <a:spLocks noGrp="1"/>
          </p:cNvSpPr>
          <p:nvPr>
            <p:ph sz="half" idx="22"/>
          </p:nvPr>
        </p:nvSpPr>
        <p:spPr>
          <a:xfrm>
            <a:off x="8471948" y="3977398"/>
            <a:ext cx="2881850" cy="1488229"/>
          </a:xfrm>
        </p:spPr>
        <p:txBody>
          <a:bodyPr>
            <a:noAutofit/>
          </a:bodyPr>
          <a:lstStyle>
            <a:lvl1pPr marL="0" indent="0">
              <a:buNone/>
              <a:defRPr sz="2000"/>
            </a:lvl1pPr>
          </a:lstStyle>
          <a:p>
            <a:pPr lvl="0"/>
            <a:r>
              <a:rPr lang="en-US"/>
              <a:t>Click to edit Master text styles</a:t>
            </a:r>
          </a:p>
        </p:txBody>
      </p:sp>
      <p:sp>
        <p:nvSpPr>
          <p:cNvPr id="9" name="Slide Number Placeholder 5">
            <a:extLst>
              <a:ext uri="{FF2B5EF4-FFF2-40B4-BE49-F238E27FC236}">
                <a16:creationId xmlns:a16="http://schemas.microsoft.com/office/drawing/2014/main" id="{C67E4CCE-C35C-C711-24D0-0F4BCA80C282}"/>
              </a:ext>
            </a:extLst>
          </p:cNvPr>
          <p:cNvSpPr>
            <a:spLocks noGrp="1"/>
          </p:cNvSpPr>
          <p:nvPr>
            <p:ph type="sldNum" sz="quarter" idx="4"/>
          </p:nvPr>
        </p:nvSpPr>
        <p:spPr>
          <a:xfrm>
            <a:off x="376188" y="6282069"/>
            <a:ext cx="2743200" cy="365125"/>
          </a:xfrm>
          <a:prstGeom prst="rect">
            <a:avLst/>
          </a:prstGeom>
        </p:spPr>
        <p:txBody>
          <a:bodyPr vert="horz" lIns="91440" tIns="45720" rIns="91440" bIns="45720" rtlCol="0" anchor="b">
            <a:noAutofit/>
          </a:bodyPr>
          <a:lstStyle>
            <a:lvl1pPr algn="r">
              <a:defRPr sz="1000">
                <a:solidFill>
                  <a:schemeClr val="tx1"/>
                </a:solidFill>
                <a:latin typeface="+mn-lt"/>
              </a:defRPr>
            </a:lvl1p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33098333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4 rectangles pictures white background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C58A-AE9F-CB20-353A-B865ECE39A5D}"/>
              </a:ext>
            </a:extLst>
          </p:cNvPr>
          <p:cNvSpPr>
            <a:spLocks noGrp="1"/>
          </p:cNvSpPr>
          <p:nvPr>
            <p:ph type="title"/>
          </p:nvPr>
        </p:nvSpPr>
        <p:spPr/>
        <p:txBody>
          <a:bodyPr>
            <a:noAutofit/>
          </a:bodyPr>
          <a:lstStyle/>
          <a:p>
            <a:r>
              <a:rPr lang="en-US"/>
              <a:t>Click to edit Master title style</a:t>
            </a:r>
            <a:endParaRPr lang="en-IE" dirty="0"/>
          </a:p>
        </p:txBody>
      </p:sp>
      <p:sp>
        <p:nvSpPr>
          <p:cNvPr id="15" name="Google Shape;97;p33">
            <a:extLst>
              <a:ext uri="{FF2B5EF4-FFF2-40B4-BE49-F238E27FC236}">
                <a16:creationId xmlns:a16="http://schemas.microsoft.com/office/drawing/2014/main" id="{51CBB8A7-3E08-DCAC-14AF-878AC33CDC30}"/>
              </a:ext>
            </a:extLst>
          </p:cNvPr>
          <p:cNvSpPr>
            <a:spLocks noGrp="1"/>
          </p:cNvSpPr>
          <p:nvPr>
            <p:ph type="pic" idx="17"/>
          </p:nvPr>
        </p:nvSpPr>
        <p:spPr>
          <a:xfrm>
            <a:off x="838200" y="1931348"/>
            <a:ext cx="2461591" cy="1638158"/>
          </a:xfrm>
          <a:prstGeom prst="rect">
            <a:avLst/>
          </a:prstGeom>
          <a:solidFill>
            <a:schemeClr val="lt2"/>
          </a:solidFill>
          <a:ln w="57150">
            <a:noFill/>
          </a:ln>
        </p:spPr>
        <p:txBody>
          <a:bodyPr/>
          <a:lstStyle>
            <a:lvl1pPr marL="0" indent="0">
              <a:buNone/>
              <a:defRPr>
                <a:solidFill>
                  <a:schemeClr val="tx2"/>
                </a:solidFill>
              </a:defRPr>
            </a:lvl1pPr>
          </a:lstStyle>
          <a:p>
            <a:r>
              <a:rPr lang="en-US"/>
              <a:t>Click icon to add picture</a:t>
            </a:r>
            <a:endParaRPr lang="en-IE" dirty="0"/>
          </a:p>
        </p:txBody>
      </p:sp>
      <p:sp>
        <p:nvSpPr>
          <p:cNvPr id="10" name="Text Placeholder 9">
            <a:extLst>
              <a:ext uri="{FF2B5EF4-FFF2-40B4-BE49-F238E27FC236}">
                <a16:creationId xmlns:a16="http://schemas.microsoft.com/office/drawing/2014/main" id="{83438DF5-CCC4-87AD-037A-C14F79B6266F}"/>
              </a:ext>
            </a:extLst>
          </p:cNvPr>
          <p:cNvSpPr>
            <a:spLocks noGrp="1"/>
          </p:cNvSpPr>
          <p:nvPr>
            <p:ph type="body" sz="quarter" idx="13"/>
          </p:nvPr>
        </p:nvSpPr>
        <p:spPr>
          <a:xfrm>
            <a:off x="3508868" y="1931348"/>
            <a:ext cx="2462213" cy="1638300"/>
          </a:xfrm>
        </p:spPr>
        <p:txBody>
          <a:bodyPr>
            <a:noAutofit/>
          </a:bodyPr>
          <a:lstStyle>
            <a:lvl1pPr marL="0" indent="0">
              <a:buNone/>
              <a:defRPr/>
            </a:lvl1pPr>
          </a:lstStyle>
          <a:p>
            <a:pPr lvl="0"/>
            <a:r>
              <a:rPr lang="en-US"/>
              <a:t>Click to edit Master text styles</a:t>
            </a:r>
          </a:p>
        </p:txBody>
      </p:sp>
      <p:sp>
        <p:nvSpPr>
          <p:cNvPr id="18" name="Google Shape;97;p33">
            <a:extLst>
              <a:ext uri="{FF2B5EF4-FFF2-40B4-BE49-F238E27FC236}">
                <a16:creationId xmlns:a16="http://schemas.microsoft.com/office/drawing/2014/main" id="{BFE9E99F-07A9-26A1-106E-78351E5222CA}"/>
              </a:ext>
            </a:extLst>
          </p:cNvPr>
          <p:cNvSpPr>
            <a:spLocks noGrp="1"/>
          </p:cNvSpPr>
          <p:nvPr>
            <p:ph type="pic" idx="7"/>
          </p:nvPr>
        </p:nvSpPr>
        <p:spPr>
          <a:xfrm>
            <a:off x="838202" y="3740272"/>
            <a:ext cx="2461591" cy="1638158"/>
          </a:xfrm>
          <a:prstGeom prst="rect">
            <a:avLst/>
          </a:prstGeom>
          <a:solidFill>
            <a:schemeClr val="lt2"/>
          </a:solidFill>
          <a:ln w="57150">
            <a:noFill/>
          </a:ln>
        </p:spPr>
        <p:txBody>
          <a:bodyPr/>
          <a:lstStyle>
            <a:lvl1pPr marL="0" indent="0">
              <a:buNone/>
              <a:defRPr>
                <a:solidFill>
                  <a:schemeClr val="tx2"/>
                </a:solidFill>
              </a:defRPr>
            </a:lvl1pPr>
          </a:lstStyle>
          <a:p>
            <a:r>
              <a:rPr lang="en-US"/>
              <a:t>Click icon to add picture</a:t>
            </a:r>
            <a:endParaRPr lang="en-IE" dirty="0"/>
          </a:p>
        </p:txBody>
      </p:sp>
      <p:sp>
        <p:nvSpPr>
          <p:cNvPr id="12" name="Text Placeholder 9">
            <a:extLst>
              <a:ext uri="{FF2B5EF4-FFF2-40B4-BE49-F238E27FC236}">
                <a16:creationId xmlns:a16="http://schemas.microsoft.com/office/drawing/2014/main" id="{8A6A52A8-BCDE-0058-03FA-48265F58CC4D}"/>
              </a:ext>
            </a:extLst>
          </p:cNvPr>
          <p:cNvSpPr>
            <a:spLocks noGrp="1"/>
          </p:cNvSpPr>
          <p:nvPr>
            <p:ph type="body" sz="quarter" idx="15"/>
          </p:nvPr>
        </p:nvSpPr>
        <p:spPr>
          <a:xfrm>
            <a:off x="3508868" y="3740131"/>
            <a:ext cx="2462213" cy="1638300"/>
          </a:xfrm>
        </p:spPr>
        <p:txBody>
          <a:bodyPr>
            <a:noAutofit/>
          </a:bodyPr>
          <a:lstStyle>
            <a:lvl1pPr marL="0" indent="0">
              <a:buNone/>
              <a:defRPr/>
            </a:lvl1pPr>
          </a:lstStyle>
          <a:p>
            <a:pPr lvl="0"/>
            <a:r>
              <a:rPr lang="en-US"/>
              <a:t>Click to edit Master text styles</a:t>
            </a:r>
          </a:p>
        </p:txBody>
      </p:sp>
      <p:sp>
        <p:nvSpPr>
          <p:cNvPr id="3" name="Google Shape;95;p33">
            <a:extLst>
              <a:ext uri="{FF2B5EF4-FFF2-40B4-BE49-F238E27FC236}">
                <a16:creationId xmlns:a16="http://schemas.microsoft.com/office/drawing/2014/main" id="{A15E4B72-6400-86B0-FD40-4FCA9F38655E}"/>
              </a:ext>
            </a:extLst>
          </p:cNvPr>
          <p:cNvSpPr>
            <a:spLocks noGrp="1"/>
          </p:cNvSpPr>
          <p:nvPr>
            <p:ph type="pic" idx="10"/>
          </p:nvPr>
        </p:nvSpPr>
        <p:spPr>
          <a:xfrm>
            <a:off x="6180157" y="1931348"/>
            <a:ext cx="2461593" cy="1638159"/>
          </a:xfrm>
          <a:prstGeom prst="rect">
            <a:avLst/>
          </a:prstGeom>
          <a:solidFill>
            <a:schemeClr val="lt2"/>
          </a:solidFill>
          <a:ln w="57150">
            <a:noFill/>
          </a:ln>
        </p:spPr>
        <p:txBody>
          <a:bodyPr/>
          <a:lstStyle>
            <a:lvl1pPr marL="0" indent="0">
              <a:buNone/>
              <a:defRPr>
                <a:solidFill>
                  <a:schemeClr val="tx2"/>
                </a:solidFill>
              </a:defRPr>
            </a:lvl1pPr>
          </a:lstStyle>
          <a:p>
            <a:r>
              <a:rPr lang="en-US"/>
              <a:t>Click icon to add picture</a:t>
            </a:r>
            <a:endParaRPr lang="en-IE" dirty="0"/>
          </a:p>
        </p:txBody>
      </p:sp>
      <p:sp>
        <p:nvSpPr>
          <p:cNvPr id="11" name="Text Placeholder 9">
            <a:extLst>
              <a:ext uri="{FF2B5EF4-FFF2-40B4-BE49-F238E27FC236}">
                <a16:creationId xmlns:a16="http://schemas.microsoft.com/office/drawing/2014/main" id="{76022ECE-0EE9-F2CA-72F3-353CAD2AB488}"/>
              </a:ext>
            </a:extLst>
          </p:cNvPr>
          <p:cNvSpPr>
            <a:spLocks noGrp="1"/>
          </p:cNvSpPr>
          <p:nvPr>
            <p:ph type="body" sz="quarter" idx="14"/>
          </p:nvPr>
        </p:nvSpPr>
        <p:spPr>
          <a:xfrm>
            <a:off x="8891587" y="1931348"/>
            <a:ext cx="2462213" cy="1638300"/>
          </a:xfrm>
        </p:spPr>
        <p:txBody>
          <a:bodyPr>
            <a:noAutofit/>
          </a:bodyPr>
          <a:lstStyle>
            <a:lvl1pPr marL="0" indent="0">
              <a:buNone/>
              <a:defRPr/>
            </a:lvl1pPr>
          </a:lstStyle>
          <a:p>
            <a:pPr lvl="0"/>
            <a:r>
              <a:rPr lang="en-US"/>
              <a:t>Click to edit Master text styles</a:t>
            </a:r>
          </a:p>
        </p:txBody>
      </p:sp>
      <p:sp>
        <p:nvSpPr>
          <p:cNvPr id="8" name="Google Shape;97;p33">
            <a:extLst>
              <a:ext uri="{FF2B5EF4-FFF2-40B4-BE49-F238E27FC236}">
                <a16:creationId xmlns:a16="http://schemas.microsoft.com/office/drawing/2014/main" id="{0D3E0C88-3573-7B0F-D8F7-5AAD283A42F2}"/>
              </a:ext>
            </a:extLst>
          </p:cNvPr>
          <p:cNvSpPr>
            <a:spLocks noGrp="1"/>
          </p:cNvSpPr>
          <p:nvPr>
            <p:ph type="pic" idx="12"/>
          </p:nvPr>
        </p:nvSpPr>
        <p:spPr>
          <a:xfrm>
            <a:off x="6180157" y="3740272"/>
            <a:ext cx="2461591" cy="1638158"/>
          </a:xfrm>
          <a:prstGeom prst="rect">
            <a:avLst/>
          </a:prstGeom>
          <a:solidFill>
            <a:schemeClr val="lt2"/>
          </a:solidFill>
          <a:ln w="57150">
            <a:noFill/>
          </a:ln>
        </p:spPr>
        <p:txBody>
          <a:bodyPr/>
          <a:lstStyle>
            <a:lvl1pPr marL="0" indent="0">
              <a:buNone/>
              <a:defRPr>
                <a:solidFill>
                  <a:schemeClr val="tx2"/>
                </a:solidFill>
              </a:defRPr>
            </a:lvl1pPr>
          </a:lstStyle>
          <a:p>
            <a:r>
              <a:rPr lang="en-US"/>
              <a:t>Click icon to add picture</a:t>
            </a:r>
            <a:endParaRPr lang="en-IE" dirty="0"/>
          </a:p>
        </p:txBody>
      </p:sp>
      <p:sp>
        <p:nvSpPr>
          <p:cNvPr id="13" name="Text Placeholder 9">
            <a:extLst>
              <a:ext uri="{FF2B5EF4-FFF2-40B4-BE49-F238E27FC236}">
                <a16:creationId xmlns:a16="http://schemas.microsoft.com/office/drawing/2014/main" id="{5F2FF4C0-B8CC-5E9A-7FF2-0BA1FD86664D}"/>
              </a:ext>
            </a:extLst>
          </p:cNvPr>
          <p:cNvSpPr>
            <a:spLocks noGrp="1"/>
          </p:cNvSpPr>
          <p:nvPr>
            <p:ph type="body" sz="quarter" idx="16"/>
          </p:nvPr>
        </p:nvSpPr>
        <p:spPr>
          <a:xfrm>
            <a:off x="8891587" y="3740131"/>
            <a:ext cx="2462213" cy="1638300"/>
          </a:xfrm>
        </p:spPr>
        <p:txBody>
          <a:bodyPr>
            <a:noAutofit/>
          </a:bodyPr>
          <a:lstStyle>
            <a:lvl1pPr marL="0" indent="0">
              <a:buNone/>
              <a:defRPr/>
            </a:lvl1pPr>
          </a:lstStyle>
          <a:p>
            <a:pPr lvl="0"/>
            <a:r>
              <a:rPr lang="en-US"/>
              <a:t>Click to edit Master text styles</a:t>
            </a:r>
          </a:p>
        </p:txBody>
      </p:sp>
      <p:sp>
        <p:nvSpPr>
          <p:cNvPr id="4" name="Slide Number Placeholder 5">
            <a:extLst>
              <a:ext uri="{FF2B5EF4-FFF2-40B4-BE49-F238E27FC236}">
                <a16:creationId xmlns:a16="http://schemas.microsoft.com/office/drawing/2014/main" id="{73F815C1-0113-F490-4A53-0227959CF68C}"/>
              </a:ext>
            </a:extLst>
          </p:cNvPr>
          <p:cNvSpPr>
            <a:spLocks noGrp="1"/>
          </p:cNvSpPr>
          <p:nvPr>
            <p:ph type="sldNum" sz="quarter" idx="4"/>
          </p:nvPr>
        </p:nvSpPr>
        <p:spPr>
          <a:xfrm>
            <a:off x="376188" y="6282069"/>
            <a:ext cx="2743200" cy="365125"/>
          </a:xfrm>
          <a:prstGeom prst="rect">
            <a:avLst/>
          </a:prstGeom>
        </p:spPr>
        <p:txBody>
          <a:bodyPr vert="horz" lIns="91440" tIns="45720" rIns="91440" bIns="45720" rtlCol="0" anchor="b">
            <a:noAutofit/>
          </a:bodyPr>
          <a:lstStyle>
            <a:lvl1pPr algn="r">
              <a:defRPr sz="1000">
                <a:solidFill>
                  <a:schemeClr val="tx1"/>
                </a:solidFill>
                <a:latin typeface="+mn-lt"/>
              </a:defRPr>
            </a:lvl1p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18011212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0 squared pictures ">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0F1C0-2CE9-2640-8D54-464A0BF69C2C}"/>
              </a:ext>
            </a:extLst>
          </p:cNvPr>
          <p:cNvSpPr>
            <a:spLocks noGrp="1"/>
          </p:cNvSpPr>
          <p:nvPr>
            <p:ph type="title"/>
          </p:nvPr>
        </p:nvSpPr>
        <p:spPr/>
        <p:txBody>
          <a:bodyPr/>
          <a:lstStyle/>
          <a:p>
            <a:r>
              <a:rPr lang="en-US"/>
              <a:t>Click to edit Master title style</a:t>
            </a:r>
            <a:endParaRPr lang="en-IE" dirty="0"/>
          </a:p>
        </p:txBody>
      </p:sp>
      <p:sp>
        <p:nvSpPr>
          <p:cNvPr id="3" name="Google Shape;114;p35">
            <a:extLst>
              <a:ext uri="{FF2B5EF4-FFF2-40B4-BE49-F238E27FC236}">
                <a16:creationId xmlns:a16="http://schemas.microsoft.com/office/drawing/2014/main" id="{28399EF8-5B4D-A564-C46D-6AC3EE3700F1}"/>
              </a:ext>
            </a:extLst>
          </p:cNvPr>
          <p:cNvSpPr>
            <a:spLocks noGrp="1"/>
          </p:cNvSpPr>
          <p:nvPr>
            <p:ph type="pic" idx="2"/>
          </p:nvPr>
        </p:nvSpPr>
        <p:spPr>
          <a:xfrm>
            <a:off x="838200" y="1613730"/>
            <a:ext cx="1896289" cy="1896289"/>
          </a:xfrm>
          <a:prstGeom prst="rect">
            <a:avLst/>
          </a:prstGeom>
          <a:solidFill>
            <a:schemeClr val="lt2"/>
          </a:solidFill>
          <a:ln w="57150">
            <a:noFill/>
          </a:ln>
        </p:spPr>
        <p:txBody>
          <a:bodyPr/>
          <a:lstStyle>
            <a:lvl1pPr marL="0" indent="0">
              <a:buNone/>
              <a:defRPr>
                <a:solidFill>
                  <a:schemeClr val="tx2"/>
                </a:solidFill>
              </a:defRPr>
            </a:lvl1pPr>
          </a:lstStyle>
          <a:p>
            <a:r>
              <a:rPr lang="en-US"/>
              <a:t>Click icon to add picture</a:t>
            </a:r>
            <a:endParaRPr lang="en-IE" dirty="0"/>
          </a:p>
        </p:txBody>
      </p:sp>
      <p:sp>
        <p:nvSpPr>
          <p:cNvPr id="4" name="Google Shape;115;p35">
            <a:extLst>
              <a:ext uri="{FF2B5EF4-FFF2-40B4-BE49-F238E27FC236}">
                <a16:creationId xmlns:a16="http://schemas.microsoft.com/office/drawing/2014/main" id="{1DB67F50-B209-813A-55E2-A45CCD6BCAE1}"/>
              </a:ext>
            </a:extLst>
          </p:cNvPr>
          <p:cNvSpPr>
            <a:spLocks noGrp="1"/>
          </p:cNvSpPr>
          <p:nvPr>
            <p:ph type="pic" idx="3"/>
          </p:nvPr>
        </p:nvSpPr>
        <p:spPr>
          <a:xfrm>
            <a:off x="2993028" y="1613730"/>
            <a:ext cx="1896289" cy="1896289"/>
          </a:xfrm>
          <a:prstGeom prst="rect">
            <a:avLst/>
          </a:prstGeom>
          <a:solidFill>
            <a:schemeClr val="lt2"/>
          </a:solidFill>
          <a:ln w="57150">
            <a:noFill/>
          </a:ln>
        </p:spPr>
        <p:txBody>
          <a:bodyPr/>
          <a:lstStyle>
            <a:lvl1pPr marL="0" indent="0">
              <a:buNone/>
              <a:defRPr>
                <a:solidFill>
                  <a:schemeClr val="tx2"/>
                </a:solidFill>
              </a:defRPr>
            </a:lvl1pPr>
          </a:lstStyle>
          <a:p>
            <a:r>
              <a:rPr lang="en-US"/>
              <a:t>Click icon to add picture</a:t>
            </a:r>
            <a:endParaRPr lang="en-IE" dirty="0"/>
          </a:p>
        </p:txBody>
      </p:sp>
      <p:sp>
        <p:nvSpPr>
          <p:cNvPr id="5" name="Google Shape;116;p35">
            <a:extLst>
              <a:ext uri="{FF2B5EF4-FFF2-40B4-BE49-F238E27FC236}">
                <a16:creationId xmlns:a16="http://schemas.microsoft.com/office/drawing/2014/main" id="{80AA888C-2660-9749-11E6-8A96DD56EACF}"/>
              </a:ext>
            </a:extLst>
          </p:cNvPr>
          <p:cNvSpPr>
            <a:spLocks noGrp="1"/>
          </p:cNvSpPr>
          <p:nvPr>
            <p:ph type="pic" idx="10"/>
          </p:nvPr>
        </p:nvSpPr>
        <p:spPr>
          <a:xfrm>
            <a:off x="5147856" y="1613729"/>
            <a:ext cx="1896289" cy="1896289"/>
          </a:xfrm>
          <a:prstGeom prst="rect">
            <a:avLst/>
          </a:prstGeom>
          <a:solidFill>
            <a:schemeClr val="lt2"/>
          </a:solidFill>
          <a:ln w="57150">
            <a:noFill/>
          </a:ln>
        </p:spPr>
        <p:txBody>
          <a:bodyPr/>
          <a:lstStyle>
            <a:lvl1pPr marL="0" indent="0">
              <a:buNone/>
              <a:defRPr>
                <a:solidFill>
                  <a:schemeClr val="tx2"/>
                </a:solidFill>
              </a:defRPr>
            </a:lvl1pPr>
          </a:lstStyle>
          <a:p>
            <a:r>
              <a:rPr lang="en-US"/>
              <a:t>Click icon to add picture</a:t>
            </a:r>
            <a:endParaRPr lang="en-IE" dirty="0"/>
          </a:p>
        </p:txBody>
      </p:sp>
      <p:sp>
        <p:nvSpPr>
          <p:cNvPr id="8" name="Google Shape;117;p35">
            <a:extLst>
              <a:ext uri="{FF2B5EF4-FFF2-40B4-BE49-F238E27FC236}">
                <a16:creationId xmlns:a16="http://schemas.microsoft.com/office/drawing/2014/main" id="{95752BFF-4A6F-68EA-E048-C405D776F6A9}"/>
              </a:ext>
            </a:extLst>
          </p:cNvPr>
          <p:cNvSpPr>
            <a:spLocks noGrp="1"/>
          </p:cNvSpPr>
          <p:nvPr>
            <p:ph type="pic" idx="5"/>
          </p:nvPr>
        </p:nvSpPr>
        <p:spPr>
          <a:xfrm>
            <a:off x="7302684" y="1613728"/>
            <a:ext cx="1896289" cy="1896289"/>
          </a:xfrm>
          <a:prstGeom prst="rect">
            <a:avLst/>
          </a:prstGeom>
          <a:solidFill>
            <a:schemeClr val="lt2"/>
          </a:solidFill>
          <a:ln w="57150">
            <a:noFill/>
          </a:ln>
        </p:spPr>
        <p:txBody>
          <a:bodyPr/>
          <a:lstStyle>
            <a:lvl1pPr marL="0" indent="0">
              <a:buNone/>
              <a:defRPr>
                <a:solidFill>
                  <a:schemeClr val="tx2"/>
                </a:solidFill>
              </a:defRPr>
            </a:lvl1pPr>
          </a:lstStyle>
          <a:p>
            <a:r>
              <a:rPr lang="en-US"/>
              <a:t>Click icon to add picture</a:t>
            </a:r>
            <a:endParaRPr lang="en-IE" dirty="0"/>
          </a:p>
        </p:txBody>
      </p:sp>
      <p:sp>
        <p:nvSpPr>
          <p:cNvPr id="9" name="Google Shape;118;p35">
            <a:extLst>
              <a:ext uri="{FF2B5EF4-FFF2-40B4-BE49-F238E27FC236}">
                <a16:creationId xmlns:a16="http://schemas.microsoft.com/office/drawing/2014/main" id="{69A61CD2-9393-897F-4851-B55A256B6577}"/>
              </a:ext>
            </a:extLst>
          </p:cNvPr>
          <p:cNvSpPr>
            <a:spLocks noGrp="1"/>
          </p:cNvSpPr>
          <p:nvPr>
            <p:ph type="pic" idx="6"/>
          </p:nvPr>
        </p:nvSpPr>
        <p:spPr>
          <a:xfrm>
            <a:off x="9457512" y="1613728"/>
            <a:ext cx="1896289" cy="1896289"/>
          </a:xfrm>
          <a:prstGeom prst="rect">
            <a:avLst/>
          </a:prstGeom>
          <a:solidFill>
            <a:schemeClr val="lt2"/>
          </a:solidFill>
          <a:ln w="57150">
            <a:noFill/>
          </a:ln>
        </p:spPr>
        <p:txBody>
          <a:bodyPr/>
          <a:lstStyle>
            <a:lvl1pPr marL="0" indent="0">
              <a:buNone/>
              <a:defRPr>
                <a:solidFill>
                  <a:schemeClr val="tx2"/>
                </a:solidFill>
              </a:defRPr>
            </a:lvl1pPr>
          </a:lstStyle>
          <a:p>
            <a:r>
              <a:rPr lang="en-US"/>
              <a:t>Click icon to add picture</a:t>
            </a:r>
            <a:endParaRPr lang="en-IE" dirty="0"/>
          </a:p>
        </p:txBody>
      </p:sp>
      <p:sp>
        <p:nvSpPr>
          <p:cNvPr id="15" name="Google Shape;114;p35">
            <a:extLst>
              <a:ext uri="{FF2B5EF4-FFF2-40B4-BE49-F238E27FC236}">
                <a16:creationId xmlns:a16="http://schemas.microsoft.com/office/drawing/2014/main" id="{5BBBB0BA-17D9-1A2A-5573-A96E32CB11C7}"/>
              </a:ext>
            </a:extLst>
          </p:cNvPr>
          <p:cNvSpPr>
            <a:spLocks noGrp="1"/>
          </p:cNvSpPr>
          <p:nvPr>
            <p:ph type="pic" idx="11"/>
          </p:nvPr>
        </p:nvSpPr>
        <p:spPr>
          <a:xfrm>
            <a:off x="838200" y="3799760"/>
            <a:ext cx="1896289" cy="1896289"/>
          </a:xfrm>
          <a:prstGeom prst="rect">
            <a:avLst/>
          </a:prstGeom>
          <a:solidFill>
            <a:schemeClr val="lt2"/>
          </a:solidFill>
          <a:ln w="57150">
            <a:noFill/>
          </a:ln>
        </p:spPr>
        <p:txBody>
          <a:bodyPr/>
          <a:lstStyle>
            <a:lvl1pPr marL="0" indent="0">
              <a:buNone/>
              <a:defRPr>
                <a:solidFill>
                  <a:schemeClr val="tx2"/>
                </a:solidFill>
              </a:defRPr>
            </a:lvl1pPr>
          </a:lstStyle>
          <a:p>
            <a:r>
              <a:rPr lang="en-US"/>
              <a:t>Click icon to add picture</a:t>
            </a:r>
            <a:endParaRPr lang="en-IE" dirty="0"/>
          </a:p>
        </p:txBody>
      </p:sp>
      <p:sp>
        <p:nvSpPr>
          <p:cNvPr id="16" name="Google Shape;115;p35">
            <a:extLst>
              <a:ext uri="{FF2B5EF4-FFF2-40B4-BE49-F238E27FC236}">
                <a16:creationId xmlns:a16="http://schemas.microsoft.com/office/drawing/2014/main" id="{E234676C-5503-D335-7C9F-8EBF756F24A7}"/>
              </a:ext>
            </a:extLst>
          </p:cNvPr>
          <p:cNvSpPr>
            <a:spLocks noGrp="1"/>
          </p:cNvSpPr>
          <p:nvPr>
            <p:ph type="pic" idx="12"/>
          </p:nvPr>
        </p:nvSpPr>
        <p:spPr>
          <a:xfrm>
            <a:off x="2993028" y="3799760"/>
            <a:ext cx="1896289" cy="1896289"/>
          </a:xfrm>
          <a:prstGeom prst="rect">
            <a:avLst/>
          </a:prstGeom>
          <a:solidFill>
            <a:schemeClr val="lt2"/>
          </a:solidFill>
          <a:ln w="57150">
            <a:noFill/>
          </a:ln>
        </p:spPr>
        <p:txBody>
          <a:bodyPr/>
          <a:lstStyle>
            <a:lvl1pPr marL="0" indent="0">
              <a:buNone/>
              <a:defRPr>
                <a:solidFill>
                  <a:schemeClr val="tx2"/>
                </a:solidFill>
              </a:defRPr>
            </a:lvl1pPr>
          </a:lstStyle>
          <a:p>
            <a:r>
              <a:rPr lang="en-US"/>
              <a:t>Click icon to add picture</a:t>
            </a:r>
            <a:endParaRPr lang="en-IE" dirty="0"/>
          </a:p>
        </p:txBody>
      </p:sp>
      <p:sp>
        <p:nvSpPr>
          <p:cNvPr id="17" name="Google Shape;116;p35">
            <a:extLst>
              <a:ext uri="{FF2B5EF4-FFF2-40B4-BE49-F238E27FC236}">
                <a16:creationId xmlns:a16="http://schemas.microsoft.com/office/drawing/2014/main" id="{8C059826-5CA9-F193-6C89-8B0DECF9ACE5}"/>
              </a:ext>
            </a:extLst>
          </p:cNvPr>
          <p:cNvSpPr>
            <a:spLocks noGrp="1"/>
          </p:cNvSpPr>
          <p:nvPr>
            <p:ph type="pic" idx="13"/>
          </p:nvPr>
        </p:nvSpPr>
        <p:spPr>
          <a:xfrm>
            <a:off x="5147856" y="3799759"/>
            <a:ext cx="1896289" cy="1896289"/>
          </a:xfrm>
          <a:prstGeom prst="rect">
            <a:avLst/>
          </a:prstGeom>
          <a:solidFill>
            <a:schemeClr val="lt2"/>
          </a:solidFill>
          <a:ln w="57150">
            <a:noFill/>
          </a:ln>
        </p:spPr>
        <p:txBody>
          <a:bodyPr/>
          <a:lstStyle>
            <a:lvl1pPr marL="0" indent="0">
              <a:buNone/>
              <a:defRPr>
                <a:solidFill>
                  <a:schemeClr val="tx2"/>
                </a:solidFill>
              </a:defRPr>
            </a:lvl1pPr>
          </a:lstStyle>
          <a:p>
            <a:r>
              <a:rPr lang="en-US"/>
              <a:t>Click icon to add picture</a:t>
            </a:r>
            <a:endParaRPr lang="en-IE" dirty="0"/>
          </a:p>
        </p:txBody>
      </p:sp>
      <p:sp>
        <p:nvSpPr>
          <p:cNvPr id="18" name="Google Shape;117;p35">
            <a:extLst>
              <a:ext uri="{FF2B5EF4-FFF2-40B4-BE49-F238E27FC236}">
                <a16:creationId xmlns:a16="http://schemas.microsoft.com/office/drawing/2014/main" id="{E57729DD-0495-06CF-3D2B-B8EC5F7D6EF2}"/>
              </a:ext>
            </a:extLst>
          </p:cNvPr>
          <p:cNvSpPr>
            <a:spLocks noGrp="1"/>
          </p:cNvSpPr>
          <p:nvPr>
            <p:ph type="pic" idx="14"/>
          </p:nvPr>
        </p:nvSpPr>
        <p:spPr>
          <a:xfrm>
            <a:off x="7302684" y="3799758"/>
            <a:ext cx="1896289" cy="1896289"/>
          </a:xfrm>
          <a:prstGeom prst="rect">
            <a:avLst/>
          </a:prstGeom>
          <a:solidFill>
            <a:schemeClr val="lt2"/>
          </a:solidFill>
          <a:ln w="57150">
            <a:noFill/>
          </a:ln>
        </p:spPr>
        <p:txBody>
          <a:bodyPr/>
          <a:lstStyle>
            <a:lvl1pPr marL="0" indent="0">
              <a:buNone/>
              <a:defRPr>
                <a:solidFill>
                  <a:schemeClr val="tx2"/>
                </a:solidFill>
              </a:defRPr>
            </a:lvl1pPr>
          </a:lstStyle>
          <a:p>
            <a:r>
              <a:rPr lang="en-US"/>
              <a:t>Click icon to add picture</a:t>
            </a:r>
            <a:endParaRPr lang="en-IE" dirty="0"/>
          </a:p>
        </p:txBody>
      </p:sp>
      <p:sp>
        <p:nvSpPr>
          <p:cNvPr id="19" name="Google Shape;118;p35">
            <a:extLst>
              <a:ext uri="{FF2B5EF4-FFF2-40B4-BE49-F238E27FC236}">
                <a16:creationId xmlns:a16="http://schemas.microsoft.com/office/drawing/2014/main" id="{DDFD3960-357B-A667-2997-F567232AE448}"/>
              </a:ext>
            </a:extLst>
          </p:cNvPr>
          <p:cNvSpPr>
            <a:spLocks noGrp="1"/>
          </p:cNvSpPr>
          <p:nvPr>
            <p:ph type="pic" idx="15"/>
          </p:nvPr>
        </p:nvSpPr>
        <p:spPr>
          <a:xfrm>
            <a:off x="9457512" y="3799758"/>
            <a:ext cx="1896289" cy="1896289"/>
          </a:xfrm>
          <a:prstGeom prst="rect">
            <a:avLst/>
          </a:prstGeom>
          <a:solidFill>
            <a:schemeClr val="lt2"/>
          </a:solidFill>
          <a:ln w="57150">
            <a:noFill/>
          </a:ln>
        </p:spPr>
        <p:txBody>
          <a:bodyPr/>
          <a:lstStyle>
            <a:lvl1pPr marL="0" indent="0">
              <a:buNone/>
              <a:defRPr>
                <a:solidFill>
                  <a:schemeClr val="tx2"/>
                </a:solidFill>
              </a:defRPr>
            </a:lvl1pPr>
          </a:lstStyle>
          <a:p>
            <a:r>
              <a:rPr lang="en-US"/>
              <a:t>Click icon to add picture</a:t>
            </a:r>
            <a:endParaRPr lang="en-IE" dirty="0"/>
          </a:p>
        </p:txBody>
      </p:sp>
      <p:sp>
        <p:nvSpPr>
          <p:cNvPr id="6" name="Slide Number Placeholder 5">
            <a:extLst>
              <a:ext uri="{FF2B5EF4-FFF2-40B4-BE49-F238E27FC236}">
                <a16:creationId xmlns:a16="http://schemas.microsoft.com/office/drawing/2014/main" id="{9594EF7B-6FA5-122A-260D-E885CDDAA587}"/>
              </a:ext>
            </a:extLst>
          </p:cNvPr>
          <p:cNvSpPr>
            <a:spLocks noGrp="1"/>
          </p:cNvSpPr>
          <p:nvPr>
            <p:ph type="sldNum" sz="quarter" idx="4"/>
          </p:nvPr>
        </p:nvSpPr>
        <p:spPr>
          <a:xfrm>
            <a:off x="376188" y="6282069"/>
            <a:ext cx="2743200" cy="365125"/>
          </a:xfrm>
          <a:prstGeom prst="rect">
            <a:avLst/>
          </a:prstGeom>
        </p:spPr>
        <p:txBody>
          <a:bodyPr vert="horz" lIns="91440" tIns="45720" rIns="91440" bIns="45720" rtlCol="0" anchor="b"/>
          <a:lstStyle>
            <a:lvl1pPr algn="r">
              <a:defRPr sz="1000">
                <a:solidFill>
                  <a:schemeClr val="tx1"/>
                </a:solidFill>
                <a:latin typeface="+mn-lt"/>
              </a:defRPr>
            </a:lvl1p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2652003982"/>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squared pictures 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0F1C0-2CE9-2640-8D54-464A0BF69C2C}"/>
              </a:ext>
            </a:extLst>
          </p:cNvPr>
          <p:cNvSpPr>
            <a:spLocks noGrp="1"/>
          </p:cNvSpPr>
          <p:nvPr>
            <p:ph type="title"/>
          </p:nvPr>
        </p:nvSpPr>
        <p:spPr/>
        <p:txBody>
          <a:bodyPr>
            <a:noAutofit/>
          </a:bodyPr>
          <a:lstStyle/>
          <a:p>
            <a:r>
              <a:rPr lang="en-US"/>
              <a:t>Click to edit Master title style</a:t>
            </a:r>
            <a:endParaRPr lang="en-IE" dirty="0"/>
          </a:p>
        </p:txBody>
      </p:sp>
      <p:sp>
        <p:nvSpPr>
          <p:cNvPr id="3" name="Google Shape;114;p35">
            <a:extLst>
              <a:ext uri="{FF2B5EF4-FFF2-40B4-BE49-F238E27FC236}">
                <a16:creationId xmlns:a16="http://schemas.microsoft.com/office/drawing/2014/main" id="{28399EF8-5B4D-A564-C46D-6AC3EE3700F1}"/>
              </a:ext>
            </a:extLst>
          </p:cNvPr>
          <p:cNvSpPr>
            <a:spLocks noGrp="1"/>
          </p:cNvSpPr>
          <p:nvPr>
            <p:ph type="pic" idx="2"/>
          </p:nvPr>
        </p:nvSpPr>
        <p:spPr>
          <a:xfrm>
            <a:off x="882651" y="2079625"/>
            <a:ext cx="2698749" cy="2698749"/>
          </a:xfrm>
          <a:prstGeom prst="rect">
            <a:avLst/>
          </a:prstGeom>
          <a:solidFill>
            <a:schemeClr val="lt2"/>
          </a:solidFill>
          <a:ln w="57150">
            <a:noFill/>
          </a:ln>
        </p:spPr>
        <p:txBody>
          <a:bodyPr/>
          <a:lstStyle>
            <a:lvl1pPr marL="0" indent="0">
              <a:buNone/>
              <a:defRPr>
                <a:solidFill>
                  <a:schemeClr val="tx2"/>
                </a:solidFill>
              </a:defRPr>
            </a:lvl1pPr>
          </a:lstStyle>
          <a:p>
            <a:r>
              <a:rPr lang="en-US"/>
              <a:t>Click icon to add picture</a:t>
            </a:r>
            <a:endParaRPr lang="en-IE" dirty="0"/>
          </a:p>
        </p:txBody>
      </p:sp>
      <p:sp>
        <p:nvSpPr>
          <p:cNvPr id="4" name="Google Shape;115;p35">
            <a:extLst>
              <a:ext uri="{FF2B5EF4-FFF2-40B4-BE49-F238E27FC236}">
                <a16:creationId xmlns:a16="http://schemas.microsoft.com/office/drawing/2014/main" id="{1DB67F50-B209-813A-55E2-A45CCD6BCAE1}"/>
              </a:ext>
            </a:extLst>
          </p:cNvPr>
          <p:cNvSpPr>
            <a:spLocks noGrp="1"/>
          </p:cNvSpPr>
          <p:nvPr>
            <p:ph type="pic" idx="3"/>
          </p:nvPr>
        </p:nvSpPr>
        <p:spPr>
          <a:xfrm>
            <a:off x="4746625" y="2079624"/>
            <a:ext cx="2698749" cy="2698749"/>
          </a:xfrm>
          <a:prstGeom prst="rect">
            <a:avLst/>
          </a:prstGeom>
          <a:solidFill>
            <a:schemeClr val="lt2"/>
          </a:solidFill>
          <a:ln w="57150">
            <a:noFill/>
          </a:ln>
        </p:spPr>
        <p:txBody>
          <a:bodyPr/>
          <a:lstStyle>
            <a:lvl1pPr marL="0" indent="0">
              <a:buNone/>
              <a:defRPr>
                <a:solidFill>
                  <a:schemeClr val="tx2"/>
                </a:solidFill>
              </a:defRPr>
            </a:lvl1pPr>
          </a:lstStyle>
          <a:p>
            <a:r>
              <a:rPr lang="en-US"/>
              <a:t>Click icon to add picture</a:t>
            </a:r>
            <a:endParaRPr lang="en-IE" dirty="0"/>
          </a:p>
        </p:txBody>
      </p:sp>
      <p:sp>
        <p:nvSpPr>
          <p:cNvPr id="12" name="Google Shape;121;p35">
            <a:extLst>
              <a:ext uri="{FF2B5EF4-FFF2-40B4-BE49-F238E27FC236}">
                <a16:creationId xmlns:a16="http://schemas.microsoft.com/office/drawing/2014/main" id="{2EA4C09F-A3D0-2FDF-C8EF-EDEF2FCF78CE}"/>
              </a:ext>
            </a:extLst>
          </p:cNvPr>
          <p:cNvSpPr>
            <a:spLocks noGrp="1"/>
          </p:cNvSpPr>
          <p:nvPr>
            <p:ph type="pic" idx="9"/>
          </p:nvPr>
        </p:nvSpPr>
        <p:spPr>
          <a:xfrm>
            <a:off x="8655051" y="2079623"/>
            <a:ext cx="2698749" cy="2698749"/>
          </a:xfrm>
          <a:prstGeom prst="rect">
            <a:avLst/>
          </a:prstGeom>
          <a:solidFill>
            <a:schemeClr val="lt2"/>
          </a:solidFill>
          <a:ln w="57150">
            <a:noFill/>
          </a:ln>
        </p:spPr>
        <p:txBody>
          <a:bodyPr/>
          <a:lstStyle>
            <a:lvl1pPr marL="0" indent="0">
              <a:buNone/>
              <a:defRPr>
                <a:solidFill>
                  <a:schemeClr val="tx2"/>
                </a:solidFill>
              </a:defRPr>
            </a:lvl1pPr>
          </a:lstStyle>
          <a:p>
            <a:r>
              <a:rPr lang="en-US"/>
              <a:t>Click icon to add picture</a:t>
            </a:r>
            <a:endParaRPr lang="en-IE" dirty="0"/>
          </a:p>
        </p:txBody>
      </p:sp>
      <p:sp>
        <p:nvSpPr>
          <p:cNvPr id="6" name="Slide Number Placeholder 5">
            <a:extLst>
              <a:ext uri="{FF2B5EF4-FFF2-40B4-BE49-F238E27FC236}">
                <a16:creationId xmlns:a16="http://schemas.microsoft.com/office/drawing/2014/main" id="{A50CC5C1-4287-4FC9-8450-3D86D951FE12}"/>
              </a:ext>
            </a:extLst>
          </p:cNvPr>
          <p:cNvSpPr>
            <a:spLocks noGrp="1"/>
          </p:cNvSpPr>
          <p:nvPr>
            <p:ph type="sldNum" sz="quarter" idx="4"/>
          </p:nvPr>
        </p:nvSpPr>
        <p:spPr>
          <a:xfrm>
            <a:off x="376188" y="6282069"/>
            <a:ext cx="2743200" cy="365125"/>
          </a:xfrm>
          <a:prstGeom prst="rect">
            <a:avLst/>
          </a:prstGeom>
        </p:spPr>
        <p:txBody>
          <a:bodyPr vert="horz" lIns="91440" tIns="45720" rIns="91440" bIns="45720" rtlCol="0" anchor="b">
            <a:noAutofit/>
          </a:bodyPr>
          <a:lstStyle>
            <a:lvl1pPr algn="r">
              <a:defRPr sz="1000">
                <a:solidFill>
                  <a:schemeClr val="tx1"/>
                </a:solidFill>
                <a:latin typeface="+mn-lt"/>
              </a:defRPr>
            </a:lvl1p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20486140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squared pictures coloured backgroun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0F1C0-2CE9-2640-8D54-464A0BF69C2C}"/>
              </a:ext>
            </a:extLst>
          </p:cNvPr>
          <p:cNvSpPr>
            <a:spLocks noGrp="1"/>
          </p:cNvSpPr>
          <p:nvPr>
            <p:ph type="title"/>
          </p:nvPr>
        </p:nvSpPr>
        <p:spPr/>
        <p:txBody>
          <a:bodyPr>
            <a:noAutofit/>
          </a:bodyPr>
          <a:lstStyle>
            <a:lvl1pPr>
              <a:defRPr>
                <a:solidFill>
                  <a:schemeClr val="tx1"/>
                </a:solidFill>
              </a:defRPr>
            </a:lvl1pPr>
          </a:lstStyle>
          <a:p>
            <a:r>
              <a:rPr lang="en-US"/>
              <a:t>Click to edit Master title style</a:t>
            </a:r>
            <a:endParaRPr lang="en-IE" dirty="0"/>
          </a:p>
        </p:txBody>
      </p:sp>
      <p:sp>
        <p:nvSpPr>
          <p:cNvPr id="8" name="Google Shape;114;p35">
            <a:extLst>
              <a:ext uri="{FF2B5EF4-FFF2-40B4-BE49-F238E27FC236}">
                <a16:creationId xmlns:a16="http://schemas.microsoft.com/office/drawing/2014/main" id="{F38470BA-1066-4059-A16D-B9EE9722C73D}"/>
              </a:ext>
            </a:extLst>
          </p:cNvPr>
          <p:cNvSpPr>
            <a:spLocks noGrp="1"/>
          </p:cNvSpPr>
          <p:nvPr>
            <p:ph type="pic" idx="2"/>
          </p:nvPr>
        </p:nvSpPr>
        <p:spPr>
          <a:xfrm>
            <a:off x="882651" y="2079625"/>
            <a:ext cx="2698749" cy="2698749"/>
          </a:xfrm>
          <a:prstGeom prst="rect">
            <a:avLst/>
          </a:prstGeom>
          <a:solidFill>
            <a:schemeClr val="lt2"/>
          </a:solidFill>
          <a:ln w="57150">
            <a:noFill/>
          </a:ln>
        </p:spPr>
        <p:txBody>
          <a:bodyPr/>
          <a:lstStyle>
            <a:lvl1pPr marL="0" indent="0">
              <a:buNone/>
              <a:defRPr>
                <a:solidFill>
                  <a:schemeClr val="bg2"/>
                </a:solidFill>
              </a:defRPr>
            </a:lvl1pPr>
          </a:lstStyle>
          <a:p>
            <a:r>
              <a:rPr lang="en-US"/>
              <a:t>Click icon to add picture</a:t>
            </a:r>
            <a:endParaRPr lang="en-IE" dirty="0"/>
          </a:p>
        </p:txBody>
      </p:sp>
      <p:sp>
        <p:nvSpPr>
          <p:cNvPr id="10" name="Google Shape;115;p35">
            <a:extLst>
              <a:ext uri="{FF2B5EF4-FFF2-40B4-BE49-F238E27FC236}">
                <a16:creationId xmlns:a16="http://schemas.microsoft.com/office/drawing/2014/main" id="{4C5EDD4B-6148-8C81-CEE4-C4C5BFE4E787}"/>
              </a:ext>
            </a:extLst>
          </p:cNvPr>
          <p:cNvSpPr>
            <a:spLocks noGrp="1"/>
          </p:cNvSpPr>
          <p:nvPr>
            <p:ph type="pic" idx="3"/>
          </p:nvPr>
        </p:nvSpPr>
        <p:spPr>
          <a:xfrm>
            <a:off x="4746625" y="2079624"/>
            <a:ext cx="2698749" cy="2698749"/>
          </a:xfrm>
          <a:prstGeom prst="rect">
            <a:avLst/>
          </a:prstGeom>
          <a:solidFill>
            <a:schemeClr val="lt2"/>
          </a:solidFill>
          <a:ln w="57150">
            <a:noFill/>
          </a:ln>
        </p:spPr>
        <p:txBody>
          <a:bodyPr/>
          <a:lstStyle>
            <a:lvl1pPr marL="0" indent="0">
              <a:buNone/>
              <a:defRPr>
                <a:solidFill>
                  <a:schemeClr val="bg2"/>
                </a:solidFill>
              </a:defRPr>
            </a:lvl1pPr>
          </a:lstStyle>
          <a:p>
            <a:r>
              <a:rPr lang="en-US"/>
              <a:t>Click icon to add picture</a:t>
            </a:r>
            <a:endParaRPr lang="en-IE" dirty="0"/>
          </a:p>
        </p:txBody>
      </p:sp>
      <p:sp>
        <p:nvSpPr>
          <p:cNvPr id="9" name="Google Shape;121;p35">
            <a:extLst>
              <a:ext uri="{FF2B5EF4-FFF2-40B4-BE49-F238E27FC236}">
                <a16:creationId xmlns:a16="http://schemas.microsoft.com/office/drawing/2014/main" id="{85A61031-57E6-E855-38A1-FA502D6C575D}"/>
              </a:ext>
            </a:extLst>
          </p:cNvPr>
          <p:cNvSpPr>
            <a:spLocks noGrp="1"/>
          </p:cNvSpPr>
          <p:nvPr>
            <p:ph type="pic" idx="9"/>
          </p:nvPr>
        </p:nvSpPr>
        <p:spPr>
          <a:xfrm>
            <a:off x="8655051" y="2079623"/>
            <a:ext cx="2698749" cy="2698749"/>
          </a:xfrm>
          <a:prstGeom prst="rect">
            <a:avLst/>
          </a:prstGeom>
          <a:solidFill>
            <a:schemeClr val="lt2"/>
          </a:solidFill>
          <a:ln w="57150">
            <a:noFill/>
          </a:ln>
        </p:spPr>
        <p:txBody>
          <a:bodyPr/>
          <a:lstStyle>
            <a:lvl1pPr marL="0" indent="0">
              <a:buNone/>
              <a:defRPr>
                <a:solidFill>
                  <a:schemeClr val="bg2"/>
                </a:solidFill>
              </a:defRPr>
            </a:lvl1pPr>
          </a:lstStyle>
          <a:p>
            <a:r>
              <a:rPr lang="en-US"/>
              <a:t>Click icon to add picture</a:t>
            </a:r>
            <a:endParaRPr lang="en-IE" dirty="0"/>
          </a:p>
        </p:txBody>
      </p:sp>
      <p:pic>
        <p:nvPicPr>
          <p:cNvPr id="3" name="Picture 2" descr="A blue flag with yellow stars and stripes&#10;&#10;Description automatically generated">
            <a:extLst>
              <a:ext uri="{FF2B5EF4-FFF2-40B4-BE49-F238E27FC236}">
                <a16:creationId xmlns:a16="http://schemas.microsoft.com/office/drawing/2014/main" id="{EC730096-D3D5-78FF-DEE5-BE9525C4DBC8}"/>
              </a:ext>
            </a:extLst>
          </p:cNvPr>
          <p:cNvPicPr>
            <a:picLocks noChangeAspect="1"/>
          </p:cNvPicPr>
          <p:nvPr/>
        </p:nvPicPr>
        <p:blipFill>
          <a:blip r:embed="rId2"/>
          <a:stretch>
            <a:fillRect/>
          </a:stretch>
        </p:blipFill>
        <p:spPr>
          <a:xfrm>
            <a:off x="10725768" y="5901016"/>
            <a:ext cx="1257867" cy="763200"/>
          </a:xfrm>
          <a:prstGeom prst="rect">
            <a:avLst/>
          </a:prstGeom>
        </p:spPr>
      </p:pic>
      <p:pic>
        <p:nvPicPr>
          <p:cNvPr id="4" name="Picture 3" descr="A blue flag with yellow stars and stripes&#10;&#10;Description automatically generated">
            <a:extLst>
              <a:ext uri="{FF2B5EF4-FFF2-40B4-BE49-F238E27FC236}">
                <a16:creationId xmlns:a16="http://schemas.microsoft.com/office/drawing/2014/main" id="{F9F566B8-5CFB-8DB0-6A67-925C39BEFB8C}"/>
              </a:ext>
            </a:extLst>
          </p:cNvPr>
          <p:cNvPicPr>
            <a:picLocks noChangeAspect="1"/>
          </p:cNvPicPr>
          <p:nvPr userDrawn="1"/>
        </p:nvPicPr>
        <p:blipFill>
          <a:blip r:embed="rId2"/>
          <a:stretch>
            <a:fillRect/>
          </a:stretch>
        </p:blipFill>
        <p:spPr>
          <a:xfrm>
            <a:off x="10725768" y="5901016"/>
            <a:ext cx="1257867" cy="763200"/>
          </a:xfrm>
          <a:prstGeom prst="rect">
            <a:avLst/>
          </a:prstGeom>
        </p:spPr>
      </p:pic>
      <p:sp>
        <p:nvSpPr>
          <p:cNvPr id="6" name="Slide Number Placeholder 5">
            <a:extLst>
              <a:ext uri="{FF2B5EF4-FFF2-40B4-BE49-F238E27FC236}">
                <a16:creationId xmlns:a16="http://schemas.microsoft.com/office/drawing/2014/main" id="{C27800A1-1EE4-975A-7B55-1404DB41F071}"/>
              </a:ext>
            </a:extLst>
          </p:cNvPr>
          <p:cNvSpPr>
            <a:spLocks noGrp="1"/>
          </p:cNvSpPr>
          <p:nvPr>
            <p:ph type="sldNum" sz="quarter" idx="4"/>
          </p:nvPr>
        </p:nvSpPr>
        <p:spPr>
          <a:xfrm>
            <a:off x="376188" y="6282069"/>
            <a:ext cx="2743200" cy="365125"/>
          </a:xfrm>
          <a:prstGeom prst="rect">
            <a:avLst/>
          </a:prstGeom>
        </p:spPr>
        <p:txBody>
          <a:bodyPr vert="horz" lIns="91440" tIns="45720" rIns="91440" bIns="45720" rtlCol="0" anchor="b">
            <a:noAutofit/>
          </a:bodyPr>
          <a:lstStyle>
            <a:lvl1pPr algn="r">
              <a:defRPr sz="1000">
                <a:solidFill>
                  <a:schemeClr val="tx1"/>
                </a:solidFill>
                <a:latin typeface="+mn-lt"/>
              </a:defRPr>
            </a:lvl1p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2369800931"/>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Last page with credits">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35C05-B6C4-EFD6-820E-25F6561D0DE8}"/>
              </a:ext>
            </a:extLst>
          </p:cNvPr>
          <p:cNvSpPr>
            <a:spLocks noGrp="1"/>
          </p:cNvSpPr>
          <p:nvPr>
            <p:ph type="title" hasCustomPrompt="1"/>
          </p:nvPr>
        </p:nvSpPr>
        <p:spPr>
          <a:xfrm>
            <a:off x="838200" y="2256739"/>
            <a:ext cx="10515600" cy="1020337"/>
          </a:xfrm>
        </p:spPr>
        <p:txBody>
          <a:bodyPr>
            <a:noAutofit/>
          </a:bodyPr>
          <a:lstStyle>
            <a:lvl1pPr>
              <a:defRPr sz="8800">
                <a:solidFill>
                  <a:schemeClr val="tx2"/>
                </a:solidFill>
              </a:defRPr>
            </a:lvl1pPr>
          </a:lstStyle>
          <a:p>
            <a:r>
              <a:rPr lang="en-US" dirty="0"/>
              <a:t>Thank you</a:t>
            </a:r>
            <a:endParaRPr lang="en-IE" dirty="0"/>
          </a:p>
        </p:txBody>
      </p:sp>
      <p:pic>
        <p:nvPicPr>
          <p:cNvPr id="4" name="Google Shape;444;p20">
            <a:extLst>
              <a:ext uri="{FF2B5EF4-FFF2-40B4-BE49-F238E27FC236}">
                <a16:creationId xmlns:a16="http://schemas.microsoft.com/office/drawing/2014/main" id="{DA7E9652-CF81-1788-7674-E1FA25BFE314}"/>
              </a:ext>
              <a:ext uri="{C183D7F6-B498-43B3-948B-1728B52AA6E4}">
                <adec:decorative xmlns:adec="http://schemas.microsoft.com/office/drawing/2017/decorative" val="1"/>
              </a:ext>
            </a:extLst>
          </p:cNvPr>
          <p:cNvPicPr preferRelativeResize="0"/>
          <p:nvPr/>
        </p:nvPicPr>
        <p:blipFill rotWithShape="1">
          <a:blip r:embed="rId2">
            <a:alphaModFix/>
          </a:blip>
          <a:srcRect/>
          <a:stretch/>
        </p:blipFill>
        <p:spPr>
          <a:xfrm>
            <a:off x="838200" y="3471269"/>
            <a:ext cx="1023496" cy="358097"/>
          </a:xfrm>
          <a:prstGeom prst="rect">
            <a:avLst/>
          </a:prstGeom>
          <a:noFill/>
          <a:ln>
            <a:noFill/>
          </a:ln>
        </p:spPr>
      </p:pic>
      <p:sp>
        <p:nvSpPr>
          <p:cNvPr id="5" name="Text Placeholder 4">
            <a:extLst>
              <a:ext uri="{FF2B5EF4-FFF2-40B4-BE49-F238E27FC236}">
                <a16:creationId xmlns:a16="http://schemas.microsoft.com/office/drawing/2014/main" id="{EA144BEB-A192-AF1A-3CE0-A12C2705D835}"/>
              </a:ext>
            </a:extLst>
          </p:cNvPr>
          <p:cNvSpPr>
            <a:spLocks noGrp="1"/>
          </p:cNvSpPr>
          <p:nvPr>
            <p:ph type="body" sz="quarter" idx="10"/>
          </p:nvPr>
        </p:nvSpPr>
        <p:spPr>
          <a:xfrm>
            <a:off x="838200" y="3996499"/>
            <a:ext cx="10515600" cy="1666875"/>
          </a:xfrm>
        </p:spPr>
        <p:txBody>
          <a:bodyPr>
            <a:noAutofit/>
          </a:bodyPr>
          <a:lstStyle>
            <a:lvl1pPr marL="0" indent="0">
              <a:buNone/>
              <a:defRPr sz="2000">
                <a:solidFill>
                  <a:schemeClr val="tx2"/>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a:t>Click to edit Master text styles</a:t>
            </a:r>
          </a:p>
        </p:txBody>
      </p:sp>
      <p:pic>
        <p:nvPicPr>
          <p:cNvPr id="3" name="Google Shape;444;p20">
            <a:extLst>
              <a:ext uri="{FF2B5EF4-FFF2-40B4-BE49-F238E27FC236}">
                <a16:creationId xmlns:a16="http://schemas.microsoft.com/office/drawing/2014/main" id="{8A55753B-1E31-7005-E76C-7A1B520A3A05}"/>
              </a:ext>
              <a:ext uri="{C183D7F6-B498-43B3-948B-1728B52AA6E4}">
                <adec:decorative xmlns:adec="http://schemas.microsoft.com/office/drawing/2017/decorative" val="1"/>
              </a:ext>
            </a:extLst>
          </p:cNvPr>
          <p:cNvPicPr preferRelativeResize="0"/>
          <p:nvPr userDrawn="1"/>
        </p:nvPicPr>
        <p:blipFill rotWithShape="1">
          <a:blip r:embed="rId2">
            <a:alphaModFix/>
          </a:blip>
          <a:srcRect/>
          <a:stretch/>
        </p:blipFill>
        <p:spPr>
          <a:xfrm>
            <a:off x="838200" y="3471269"/>
            <a:ext cx="1023496" cy="358097"/>
          </a:xfrm>
          <a:prstGeom prst="rect">
            <a:avLst/>
          </a:prstGeom>
          <a:noFill/>
          <a:ln>
            <a:noFill/>
          </a:ln>
        </p:spPr>
      </p:pic>
      <p:pic>
        <p:nvPicPr>
          <p:cNvPr id="6" name="Picture 5">
            <a:extLst>
              <a:ext uri="{FF2B5EF4-FFF2-40B4-BE49-F238E27FC236}">
                <a16:creationId xmlns:a16="http://schemas.microsoft.com/office/drawing/2014/main" id="{F0FE782E-88D7-720D-47B0-E5C4BDBFE05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25768" y="5901016"/>
            <a:ext cx="1256063" cy="762106"/>
          </a:xfrm>
          <a:prstGeom prst="rect">
            <a:avLst/>
          </a:prstGeom>
        </p:spPr>
      </p:pic>
    </p:spTree>
    <p:extLst>
      <p:ext uri="{BB962C8B-B14F-4D97-AF65-F5344CB8AC3E}">
        <p14:creationId xmlns:p14="http://schemas.microsoft.com/office/powerpoint/2010/main" val="12352134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and body text three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1C58A-AE9F-CB20-353A-B865ECE39A5D}"/>
              </a:ext>
            </a:extLst>
          </p:cNvPr>
          <p:cNvSpPr>
            <a:spLocks noGrp="1"/>
          </p:cNvSpPr>
          <p:nvPr>
            <p:ph type="title"/>
          </p:nvPr>
        </p:nvSpPr>
        <p:spPr/>
        <p:txBody>
          <a:bodyPr>
            <a:noAutofit/>
          </a:bodyPr>
          <a:lstStyle/>
          <a:p>
            <a:r>
              <a:rPr lang="en-US"/>
              <a:t>Click to edit Master title style</a:t>
            </a:r>
            <a:endParaRPr lang="en-IE" dirty="0"/>
          </a:p>
        </p:txBody>
      </p:sp>
      <p:sp>
        <p:nvSpPr>
          <p:cNvPr id="3" name="Content Placeholder 2">
            <a:extLst>
              <a:ext uri="{FF2B5EF4-FFF2-40B4-BE49-F238E27FC236}">
                <a16:creationId xmlns:a16="http://schemas.microsoft.com/office/drawing/2014/main" id="{833F6E74-65E4-088E-A627-F5CBCB9E0FAA}"/>
              </a:ext>
            </a:extLst>
          </p:cNvPr>
          <p:cNvSpPr>
            <a:spLocks noGrp="1"/>
          </p:cNvSpPr>
          <p:nvPr>
            <p:ph sz="half" idx="1"/>
          </p:nvPr>
        </p:nvSpPr>
        <p:spPr>
          <a:xfrm>
            <a:off x="838200" y="1989056"/>
            <a:ext cx="3055070" cy="3299381"/>
          </a:xfrm>
        </p:spPr>
        <p:txBody>
          <a:bodyPr>
            <a:noAutofit/>
          </a:bodyPr>
          <a:lstStyle>
            <a:lvl1pPr marL="0" indent="0">
              <a:buClr>
                <a:schemeClr val="tx2"/>
              </a:buClr>
              <a:buSzPct val="150000"/>
              <a:buFont typeface="Arial" panose="020B0604020202020204" pitchFamily="34" charset="0"/>
              <a:buNone/>
              <a:defRPr sz="2000">
                <a:solidFill>
                  <a:schemeClr val="tx1"/>
                </a:solidFill>
              </a:defRPr>
            </a:lvl1pPr>
          </a:lstStyle>
          <a:p>
            <a:pPr lvl="0"/>
            <a:r>
              <a:rPr lang="en-US"/>
              <a:t>Click to edit Master text styles</a:t>
            </a:r>
          </a:p>
        </p:txBody>
      </p:sp>
      <p:sp>
        <p:nvSpPr>
          <p:cNvPr id="4" name="Content Placeholder 2">
            <a:extLst>
              <a:ext uri="{FF2B5EF4-FFF2-40B4-BE49-F238E27FC236}">
                <a16:creationId xmlns:a16="http://schemas.microsoft.com/office/drawing/2014/main" id="{AFF39438-760E-ED2B-8243-319A5EF04778}"/>
              </a:ext>
            </a:extLst>
          </p:cNvPr>
          <p:cNvSpPr>
            <a:spLocks noGrp="1"/>
          </p:cNvSpPr>
          <p:nvPr>
            <p:ph sz="half" idx="10"/>
          </p:nvPr>
        </p:nvSpPr>
        <p:spPr>
          <a:xfrm>
            <a:off x="4568465" y="1989055"/>
            <a:ext cx="3055070" cy="3299381"/>
          </a:xfrm>
        </p:spPr>
        <p:txBody>
          <a:bodyPr>
            <a:noAutofit/>
          </a:bodyPr>
          <a:lstStyle>
            <a:lvl1pPr marL="0" indent="0">
              <a:buClr>
                <a:schemeClr val="tx2"/>
              </a:buClr>
              <a:buSzPct val="150000"/>
              <a:buFont typeface="Arial" panose="020B0604020202020204" pitchFamily="34" charset="0"/>
              <a:buNone/>
              <a:defRPr sz="2000">
                <a:solidFill>
                  <a:schemeClr val="tx1"/>
                </a:solidFill>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B6FA7DAD-79FF-9241-7523-B9F28613FBC3}"/>
              </a:ext>
            </a:extLst>
          </p:cNvPr>
          <p:cNvSpPr>
            <a:spLocks noGrp="1"/>
          </p:cNvSpPr>
          <p:nvPr>
            <p:ph type="sldNum" sz="quarter" idx="4"/>
          </p:nvPr>
        </p:nvSpPr>
        <p:spPr>
          <a:xfrm>
            <a:off x="376188" y="6282069"/>
            <a:ext cx="2743200" cy="365125"/>
          </a:xfrm>
          <a:prstGeom prst="rect">
            <a:avLst/>
          </a:prstGeom>
        </p:spPr>
        <p:txBody>
          <a:bodyPr vert="horz" lIns="91440" tIns="45720" rIns="91440" bIns="45720" rtlCol="0" anchor="b">
            <a:noAutofit/>
          </a:bodyPr>
          <a:lstStyle>
            <a:lvl1pPr algn="r">
              <a:defRPr sz="1000">
                <a:solidFill>
                  <a:schemeClr val="tx1"/>
                </a:solidFill>
                <a:latin typeface="+mn-lt"/>
              </a:defRPr>
            </a:lvl1pPr>
          </a:lstStyle>
          <a:p>
            <a:pPr algn="l"/>
            <a:fld id="{768364BB-9B21-4D29-A19C-C6410F652861}" type="slidenum">
              <a:rPr lang="en-IE" smtClean="0"/>
              <a:pPr algn="l"/>
              <a:t>‹#›</a:t>
            </a:fld>
            <a:endParaRPr lang="en-IE" dirty="0"/>
          </a:p>
        </p:txBody>
      </p:sp>
      <p:sp>
        <p:nvSpPr>
          <p:cNvPr id="5" name="Content Placeholder 2">
            <a:extLst>
              <a:ext uri="{FF2B5EF4-FFF2-40B4-BE49-F238E27FC236}">
                <a16:creationId xmlns:a16="http://schemas.microsoft.com/office/drawing/2014/main" id="{C2284C9D-0459-8584-A6B3-FFE83837141D}"/>
              </a:ext>
            </a:extLst>
          </p:cNvPr>
          <p:cNvSpPr>
            <a:spLocks noGrp="1"/>
          </p:cNvSpPr>
          <p:nvPr>
            <p:ph sz="half" idx="11"/>
          </p:nvPr>
        </p:nvSpPr>
        <p:spPr>
          <a:xfrm>
            <a:off x="8298730" y="1989055"/>
            <a:ext cx="3055070" cy="3299381"/>
          </a:xfrm>
        </p:spPr>
        <p:txBody>
          <a:bodyPr>
            <a:noAutofit/>
          </a:bodyPr>
          <a:lstStyle>
            <a:lvl1pPr marL="0" indent="0">
              <a:buClr>
                <a:schemeClr val="tx2"/>
              </a:buClr>
              <a:buSzPct val="150000"/>
              <a:buFont typeface="Arial" panose="020B0604020202020204" pitchFamily="34" charset="0"/>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192981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apter page op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5B256C-F848-9C9F-2A9C-E218DE9A1995}"/>
              </a:ext>
            </a:extLst>
          </p:cNvPr>
          <p:cNvSpPr/>
          <p:nvPr userDrawn="1"/>
        </p:nvSpPr>
        <p:spPr>
          <a:xfrm>
            <a:off x="0" y="0"/>
            <a:ext cx="12192000" cy="3810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bg1"/>
              </a:solidFill>
            </a:endParaRPr>
          </a:p>
        </p:txBody>
      </p:sp>
      <p:sp>
        <p:nvSpPr>
          <p:cNvPr id="3" name="Slide Number Placeholder 2">
            <a:extLst>
              <a:ext uri="{FF2B5EF4-FFF2-40B4-BE49-F238E27FC236}">
                <a16:creationId xmlns:a16="http://schemas.microsoft.com/office/drawing/2014/main" id="{E92597A6-449C-FD56-6361-6B67C1420435}"/>
              </a:ext>
            </a:extLst>
          </p:cNvPr>
          <p:cNvSpPr>
            <a:spLocks noGrp="1"/>
          </p:cNvSpPr>
          <p:nvPr>
            <p:ph type="sldNum" sz="quarter" idx="10"/>
          </p:nvPr>
        </p:nvSpPr>
        <p:spPr/>
        <p:txBody>
          <a:bodyPr/>
          <a:lstStyle/>
          <a:p>
            <a:pPr algn="l"/>
            <a:fld id="{768364BB-9B21-4D29-A19C-C6410F652861}" type="slidenum">
              <a:rPr lang="en-IE" smtClean="0"/>
              <a:pPr algn="l"/>
              <a:t>‹#›</a:t>
            </a:fld>
            <a:endParaRPr lang="en-IE" dirty="0"/>
          </a:p>
        </p:txBody>
      </p:sp>
      <p:sp>
        <p:nvSpPr>
          <p:cNvPr id="4" name="Rectangle 3">
            <a:extLst>
              <a:ext uri="{FF2B5EF4-FFF2-40B4-BE49-F238E27FC236}">
                <a16:creationId xmlns:a16="http://schemas.microsoft.com/office/drawing/2014/main" id="{EE1DFA4B-D09C-D3C7-CF14-10151C0BAF5D}"/>
              </a:ext>
            </a:extLst>
          </p:cNvPr>
          <p:cNvSpPr/>
          <p:nvPr/>
        </p:nvSpPr>
        <p:spPr>
          <a:xfrm>
            <a:off x="0" y="0"/>
            <a:ext cx="12192000" cy="3810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bg1"/>
              </a:solidFill>
            </a:endParaRPr>
          </a:p>
        </p:txBody>
      </p:sp>
      <p:sp>
        <p:nvSpPr>
          <p:cNvPr id="2" name="Title 1">
            <a:extLst>
              <a:ext uri="{FF2B5EF4-FFF2-40B4-BE49-F238E27FC236}">
                <a16:creationId xmlns:a16="http://schemas.microsoft.com/office/drawing/2014/main" id="{D922CA66-7408-CA5B-7EAD-6C36A01B53B5}"/>
              </a:ext>
            </a:extLst>
          </p:cNvPr>
          <p:cNvSpPr>
            <a:spLocks noGrp="1"/>
          </p:cNvSpPr>
          <p:nvPr>
            <p:ph type="title"/>
          </p:nvPr>
        </p:nvSpPr>
        <p:spPr>
          <a:xfrm>
            <a:off x="838200" y="3434898"/>
            <a:ext cx="10515600" cy="816904"/>
          </a:xfrm>
          <a:solidFill>
            <a:schemeClr val="bg1"/>
          </a:solidFill>
        </p:spPr>
        <p:txBody>
          <a:bodyPr lIns="180000"/>
          <a:lstStyle/>
          <a:p>
            <a:r>
              <a:rPr lang="en-US"/>
              <a:t>Click to edit Master title style</a:t>
            </a:r>
            <a:endParaRPr lang="en-IE" dirty="0"/>
          </a:p>
        </p:txBody>
      </p:sp>
      <p:sp>
        <p:nvSpPr>
          <p:cNvPr id="7" name="Content Placeholder 6">
            <a:extLst>
              <a:ext uri="{FF2B5EF4-FFF2-40B4-BE49-F238E27FC236}">
                <a16:creationId xmlns:a16="http://schemas.microsoft.com/office/drawing/2014/main" id="{CA90F452-4E6C-2A2B-2B9D-88A3D16A05C1}"/>
              </a:ext>
            </a:extLst>
          </p:cNvPr>
          <p:cNvSpPr>
            <a:spLocks noGrp="1"/>
          </p:cNvSpPr>
          <p:nvPr>
            <p:ph sz="quarter" idx="11"/>
          </p:nvPr>
        </p:nvSpPr>
        <p:spPr>
          <a:xfrm>
            <a:off x="838200" y="4441825"/>
            <a:ext cx="10515600" cy="587375"/>
          </a:xfrm>
        </p:spPr>
        <p:txBody>
          <a:bodyPr>
            <a:noAutofit/>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2203509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Body text and 4 images ">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0F1C0-2CE9-2640-8D54-464A0BF69C2C}"/>
              </a:ext>
            </a:extLst>
          </p:cNvPr>
          <p:cNvSpPr>
            <a:spLocks noGrp="1"/>
          </p:cNvSpPr>
          <p:nvPr>
            <p:ph type="title"/>
          </p:nvPr>
        </p:nvSpPr>
        <p:spPr>
          <a:xfrm>
            <a:off x="838200" y="365126"/>
            <a:ext cx="10515602" cy="816904"/>
          </a:xfrm>
        </p:spPr>
        <p:txBody>
          <a:bodyPr/>
          <a:lstStyle>
            <a:lvl1pPr>
              <a:defRPr>
                <a:solidFill>
                  <a:schemeClr val="bg2"/>
                </a:solidFill>
              </a:defRPr>
            </a:lvl1pPr>
          </a:lstStyle>
          <a:p>
            <a:r>
              <a:rPr lang="en-US"/>
              <a:t>Click to edit Master title style</a:t>
            </a:r>
            <a:endParaRPr lang="en-IE" dirty="0"/>
          </a:p>
        </p:txBody>
      </p:sp>
      <p:sp>
        <p:nvSpPr>
          <p:cNvPr id="3" name="Google Shape;91;p33">
            <a:extLst>
              <a:ext uri="{FF2B5EF4-FFF2-40B4-BE49-F238E27FC236}">
                <a16:creationId xmlns:a16="http://schemas.microsoft.com/office/drawing/2014/main" id="{A9F38C94-2545-ED67-4909-C5A475FCF803}"/>
              </a:ext>
            </a:extLst>
          </p:cNvPr>
          <p:cNvSpPr>
            <a:spLocks noGrp="1"/>
          </p:cNvSpPr>
          <p:nvPr>
            <p:ph type="pic" idx="2"/>
          </p:nvPr>
        </p:nvSpPr>
        <p:spPr>
          <a:xfrm>
            <a:off x="3538332" y="2197664"/>
            <a:ext cx="2461591" cy="1638158"/>
          </a:xfrm>
          <a:prstGeom prst="rect">
            <a:avLst/>
          </a:prstGeom>
          <a:solidFill>
            <a:schemeClr val="lt2"/>
          </a:solidFill>
          <a:ln>
            <a:noFill/>
          </a:ln>
        </p:spPr>
        <p:txBody>
          <a:bodyPr/>
          <a:lstStyle>
            <a:lvl1pPr marL="0" indent="0">
              <a:buNone/>
              <a:defRPr>
                <a:solidFill>
                  <a:schemeClr val="bg2"/>
                </a:solidFill>
              </a:defRPr>
            </a:lvl1pPr>
          </a:lstStyle>
          <a:p>
            <a:r>
              <a:rPr lang="en-US"/>
              <a:t>Click icon to add picture</a:t>
            </a:r>
            <a:endParaRPr lang="en-IE" dirty="0"/>
          </a:p>
        </p:txBody>
      </p:sp>
      <p:sp>
        <p:nvSpPr>
          <p:cNvPr id="10" name="Google Shape;95;p33">
            <a:extLst>
              <a:ext uri="{FF2B5EF4-FFF2-40B4-BE49-F238E27FC236}">
                <a16:creationId xmlns:a16="http://schemas.microsoft.com/office/drawing/2014/main" id="{45EC68E1-18F5-04CB-00B3-F8948F3B4F18}"/>
              </a:ext>
            </a:extLst>
          </p:cNvPr>
          <p:cNvSpPr>
            <a:spLocks noGrp="1"/>
          </p:cNvSpPr>
          <p:nvPr>
            <p:ph type="pic" idx="5"/>
          </p:nvPr>
        </p:nvSpPr>
        <p:spPr>
          <a:xfrm>
            <a:off x="6161035" y="2197663"/>
            <a:ext cx="2461593" cy="1638159"/>
          </a:xfrm>
          <a:prstGeom prst="rect">
            <a:avLst/>
          </a:prstGeom>
          <a:solidFill>
            <a:schemeClr val="lt2"/>
          </a:solidFill>
          <a:ln>
            <a:noFill/>
          </a:ln>
        </p:spPr>
        <p:txBody>
          <a:bodyPr/>
          <a:lstStyle>
            <a:lvl1pPr marL="0" indent="0">
              <a:buNone/>
              <a:defRPr>
                <a:solidFill>
                  <a:schemeClr val="bg2"/>
                </a:solidFill>
              </a:defRPr>
            </a:lvl1pPr>
          </a:lstStyle>
          <a:p>
            <a:r>
              <a:rPr lang="en-US"/>
              <a:t>Click icon to add picture</a:t>
            </a:r>
            <a:endParaRPr lang="en-IE" dirty="0"/>
          </a:p>
        </p:txBody>
      </p:sp>
      <p:sp>
        <p:nvSpPr>
          <p:cNvPr id="13" name="Text Placeholder 12">
            <a:extLst>
              <a:ext uri="{FF2B5EF4-FFF2-40B4-BE49-F238E27FC236}">
                <a16:creationId xmlns:a16="http://schemas.microsoft.com/office/drawing/2014/main" id="{00A4763F-1C9A-B628-1609-DA5C75C90FC9}"/>
              </a:ext>
            </a:extLst>
          </p:cNvPr>
          <p:cNvSpPr>
            <a:spLocks noGrp="1"/>
          </p:cNvSpPr>
          <p:nvPr>
            <p:ph type="body" sz="quarter" idx="10"/>
          </p:nvPr>
        </p:nvSpPr>
        <p:spPr>
          <a:xfrm>
            <a:off x="8802758" y="2197100"/>
            <a:ext cx="2519363" cy="1638300"/>
          </a:xfrm>
        </p:spPr>
        <p:txBody>
          <a:bodyPr/>
          <a:lstStyle>
            <a:lvl1pPr marL="0" indent="0">
              <a:buNone/>
              <a:defRPr>
                <a:solidFill>
                  <a:schemeClr val="bg1"/>
                </a:solidFill>
              </a:defRPr>
            </a:lvl1pPr>
            <a:lvl2pPr marL="457200" indent="0">
              <a:buNone/>
              <a:defRPr/>
            </a:lvl2pPr>
          </a:lstStyle>
          <a:p>
            <a:pPr lvl="0"/>
            <a:r>
              <a:rPr lang="en-US"/>
              <a:t>Click to edit Master text styles</a:t>
            </a:r>
          </a:p>
          <a:p>
            <a:pPr lvl="1"/>
            <a:r>
              <a:rPr lang="en-US"/>
              <a:t>Second level</a:t>
            </a:r>
          </a:p>
        </p:txBody>
      </p:sp>
      <p:sp>
        <p:nvSpPr>
          <p:cNvPr id="15" name="Google Shape;91;p33">
            <a:extLst>
              <a:ext uri="{FF2B5EF4-FFF2-40B4-BE49-F238E27FC236}">
                <a16:creationId xmlns:a16="http://schemas.microsoft.com/office/drawing/2014/main" id="{0AB5F208-A96D-CEBC-874F-7B719FD86FEB}"/>
              </a:ext>
            </a:extLst>
          </p:cNvPr>
          <p:cNvSpPr>
            <a:spLocks noGrp="1"/>
          </p:cNvSpPr>
          <p:nvPr>
            <p:ph type="pic" idx="11"/>
          </p:nvPr>
        </p:nvSpPr>
        <p:spPr>
          <a:xfrm>
            <a:off x="3538332" y="4031391"/>
            <a:ext cx="2461591" cy="1638158"/>
          </a:xfrm>
          <a:prstGeom prst="rect">
            <a:avLst/>
          </a:prstGeom>
          <a:solidFill>
            <a:schemeClr val="lt2"/>
          </a:solidFill>
          <a:ln>
            <a:noFill/>
          </a:ln>
        </p:spPr>
        <p:txBody>
          <a:bodyPr/>
          <a:lstStyle>
            <a:lvl1pPr marL="0" indent="0">
              <a:buNone/>
              <a:defRPr>
                <a:solidFill>
                  <a:schemeClr val="bg2"/>
                </a:solidFill>
              </a:defRPr>
            </a:lvl1pPr>
          </a:lstStyle>
          <a:p>
            <a:r>
              <a:rPr lang="en-US"/>
              <a:t>Click icon to add picture</a:t>
            </a:r>
            <a:endParaRPr lang="en-IE" dirty="0"/>
          </a:p>
        </p:txBody>
      </p:sp>
      <p:sp>
        <p:nvSpPr>
          <p:cNvPr id="17" name="Google Shape;95;p33">
            <a:extLst>
              <a:ext uri="{FF2B5EF4-FFF2-40B4-BE49-F238E27FC236}">
                <a16:creationId xmlns:a16="http://schemas.microsoft.com/office/drawing/2014/main" id="{0AC28D44-5B34-89F9-D8AB-62E99E380E36}"/>
              </a:ext>
            </a:extLst>
          </p:cNvPr>
          <p:cNvSpPr>
            <a:spLocks noGrp="1"/>
          </p:cNvSpPr>
          <p:nvPr>
            <p:ph type="pic" idx="13"/>
          </p:nvPr>
        </p:nvSpPr>
        <p:spPr>
          <a:xfrm>
            <a:off x="6161035" y="4031390"/>
            <a:ext cx="2461593" cy="1638159"/>
          </a:xfrm>
          <a:prstGeom prst="rect">
            <a:avLst/>
          </a:prstGeom>
          <a:solidFill>
            <a:schemeClr val="lt2"/>
          </a:solidFill>
          <a:ln>
            <a:noFill/>
          </a:ln>
        </p:spPr>
        <p:txBody>
          <a:bodyPr/>
          <a:lstStyle>
            <a:lvl1pPr marL="0" indent="0">
              <a:buNone/>
              <a:defRPr>
                <a:solidFill>
                  <a:schemeClr val="bg2"/>
                </a:solidFill>
              </a:defRPr>
            </a:lvl1pPr>
          </a:lstStyle>
          <a:p>
            <a:r>
              <a:rPr lang="en-US"/>
              <a:t>Click icon to add picture</a:t>
            </a:r>
            <a:endParaRPr lang="en-IE" dirty="0"/>
          </a:p>
        </p:txBody>
      </p:sp>
      <p:sp>
        <p:nvSpPr>
          <p:cNvPr id="18" name="Text Placeholder 12">
            <a:extLst>
              <a:ext uri="{FF2B5EF4-FFF2-40B4-BE49-F238E27FC236}">
                <a16:creationId xmlns:a16="http://schemas.microsoft.com/office/drawing/2014/main" id="{14095A4F-385F-CF4A-5E10-E3628D85F6C8}"/>
              </a:ext>
            </a:extLst>
          </p:cNvPr>
          <p:cNvSpPr>
            <a:spLocks noGrp="1"/>
          </p:cNvSpPr>
          <p:nvPr>
            <p:ph type="body" sz="quarter" idx="14"/>
          </p:nvPr>
        </p:nvSpPr>
        <p:spPr>
          <a:xfrm>
            <a:off x="8802758" y="4030827"/>
            <a:ext cx="2519363" cy="1638300"/>
          </a:xfrm>
        </p:spPr>
        <p:txBody>
          <a:bodyPr/>
          <a:lstStyle>
            <a:lvl1pPr marL="0" indent="0">
              <a:buNone/>
              <a:defRPr>
                <a:solidFill>
                  <a:schemeClr val="bg1"/>
                </a:solidFill>
              </a:defRPr>
            </a:lvl1pPr>
            <a:lvl2pPr marL="457200" indent="0">
              <a:buNone/>
              <a:defRPr/>
            </a:lvl2pPr>
          </a:lstStyle>
          <a:p>
            <a:pPr lvl="0"/>
            <a:r>
              <a:rPr lang="en-US"/>
              <a:t>Click to edit Master text styles</a:t>
            </a:r>
          </a:p>
          <a:p>
            <a:pPr lvl="1"/>
            <a:r>
              <a:rPr lang="en-US"/>
              <a:t>Second level</a:t>
            </a:r>
          </a:p>
        </p:txBody>
      </p:sp>
      <p:sp>
        <p:nvSpPr>
          <p:cNvPr id="4" name="Text Placeholder 12">
            <a:extLst>
              <a:ext uri="{FF2B5EF4-FFF2-40B4-BE49-F238E27FC236}">
                <a16:creationId xmlns:a16="http://schemas.microsoft.com/office/drawing/2014/main" id="{092A6C90-A6CE-C107-4350-7906F5FDD7FC}"/>
              </a:ext>
            </a:extLst>
          </p:cNvPr>
          <p:cNvSpPr>
            <a:spLocks noGrp="1"/>
          </p:cNvSpPr>
          <p:nvPr>
            <p:ph type="body" sz="quarter" idx="15"/>
          </p:nvPr>
        </p:nvSpPr>
        <p:spPr>
          <a:xfrm>
            <a:off x="838839" y="2197100"/>
            <a:ext cx="2519363" cy="1638300"/>
          </a:xfrm>
        </p:spPr>
        <p:txBody>
          <a:bodyPr/>
          <a:lstStyle>
            <a:lvl1pPr marL="0" indent="0">
              <a:buNone/>
              <a:defRPr>
                <a:solidFill>
                  <a:schemeClr val="bg1"/>
                </a:solidFill>
              </a:defRPr>
            </a:lvl1pPr>
            <a:lvl2pPr marL="457200" indent="0">
              <a:buNone/>
              <a:defRPr/>
            </a:lvl2pPr>
          </a:lstStyle>
          <a:p>
            <a:pPr lvl="0"/>
            <a:r>
              <a:rPr lang="en-US"/>
              <a:t>Click to edit Master text styles</a:t>
            </a:r>
          </a:p>
          <a:p>
            <a:pPr lvl="1"/>
            <a:r>
              <a:rPr lang="en-US"/>
              <a:t>Second level</a:t>
            </a:r>
          </a:p>
        </p:txBody>
      </p:sp>
      <p:sp>
        <p:nvSpPr>
          <p:cNvPr id="6" name="Text Placeholder 12">
            <a:extLst>
              <a:ext uri="{FF2B5EF4-FFF2-40B4-BE49-F238E27FC236}">
                <a16:creationId xmlns:a16="http://schemas.microsoft.com/office/drawing/2014/main" id="{FA45C4F8-1803-A72B-10DF-5927ABF6E406}"/>
              </a:ext>
            </a:extLst>
          </p:cNvPr>
          <p:cNvSpPr>
            <a:spLocks noGrp="1"/>
          </p:cNvSpPr>
          <p:nvPr>
            <p:ph type="body" sz="quarter" idx="16"/>
          </p:nvPr>
        </p:nvSpPr>
        <p:spPr>
          <a:xfrm>
            <a:off x="838839" y="4030827"/>
            <a:ext cx="2519363" cy="1638300"/>
          </a:xfrm>
        </p:spPr>
        <p:txBody>
          <a:bodyPr/>
          <a:lstStyle>
            <a:lvl1pPr marL="0" indent="0">
              <a:buNone/>
              <a:defRPr>
                <a:solidFill>
                  <a:schemeClr val="bg1"/>
                </a:solidFill>
              </a:defRPr>
            </a:lvl1pPr>
            <a:lvl2pPr marL="457200" indent="0">
              <a:buNone/>
              <a:defRPr/>
            </a:lvl2pPr>
          </a:lstStyle>
          <a:p>
            <a:pPr lvl="0"/>
            <a:r>
              <a:rPr lang="en-US"/>
              <a:t>Click to edit Master text styles</a:t>
            </a:r>
          </a:p>
          <a:p>
            <a:pPr lvl="1"/>
            <a:r>
              <a:rPr lang="en-US"/>
              <a:t>Second level</a:t>
            </a:r>
          </a:p>
        </p:txBody>
      </p:sp>
      <p:sp>
        <p:nvSpPr>
          <p:cNvPr id="8" name="Slide Number Placeholder 5">
            <a:extLst>
              <a:ext uri="{FF2B5EF4-FFF2-40B4-BE49-F238E27FC236}">
                <a16:creationId xmlns:a16="http://schemas.microsoft.com/office/drawing/2014/main" id="{8F9C7B51-3F16-5ABF-3BE2-AA17BD10DB6C}"/>
              </a:ext>
            </a:extLst>
          </p:cNvPr>
          <p:cNvSpPr>
            <a:spLocks noGrp="1"/>
          </p:cNvSpPr>
          <p:nvPr>
            <p:ph type="sldNum" sz="quarter" idx="4"/>
          </p:nvPr>
        </p:nvSpPr>
        <p:spPr>
          <a:xfrm>
            <a:off x="376188" y="6282069"/>
            <a:ext cx="2743200" cy="365125"/>
          </a:xfrm>
          <a:prstGeom prst="rect">
            <a:avLst/>
          </a:prstGeom>
        </p:spPr>
        <p:txBody>
          <a:bodyPr vert="horz" lIns="91440" tIns="45720" rIns="91440" bIns="45720" rtlCol="0" anchor="b"/>
          <a:lstStyle>
            <a:lvl1pPr algn="r">
              <a:defRPr sz="1000">
                <a:solidFill>
                  <a:schemeClr val="bg1"/>
                </a:solidFill>
                <a:latin typeface="+mn-lt"/>
              </a:defRPr>
            </a:lvl1p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1097635787"/>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5635818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21394358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9323593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230130646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25578603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153733726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33071025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13639179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768364BB-9B21-4D29-A19C-C6410F652861}" type="slidenum">
              <a:rPr lang="en-IE" smtClean="0"/>
              <a:pPr algn="l"/>
              <a:t>‹#›</a:t>
            </a:fld>
            <a:endParaRPr lang="en-IE" dirty="0"/>
          </a:p>
        </p:txBody>
      </p:sp>
      <p:sp>
        <p:nvSpPr>
          <p:cNvPr id="5" name="Date Placeholder 4"/>
          <p:cNvSpPr>
            <a:spLocks noGrp="1"/>
          </p:cNvSpPr>
          <p:nvPr>
            <p:ph type="dt" sz="half" idx="10"/>
          </p:nvPr>
        </p:nvSpPr>
        <p:spPr/>
        <p:txBody>
          <a:bodyPr/>
          <a:lstStyle/>
          <a:p>
            <a:fld id="{B61BEF0D-F0BB-DE4B-95CE-6DB70DBA9567}" type="datetimeFigureOut">
              <a:rPr lang="en-US" smtClean="0"/>
              <a:pPr/>
              <a:t>1/9/2025</a:t>
            </a:fld>
            <a:endParaRPr lang="en-US" dirty="0"/>
          </a:p>
        </p:txBody>
      </p:sp>
    </p:spTree>
    <p:extLst>
      <p:ext uri="{BB962C8B-B14F-4D97-AF65-F5344CB8AC3E}">
        <p14:creationId xmlns:p14="http://schemas.microsoft.com/office/powerpoint/2010/main" val="1619379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pter page option 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D58619-8012-9B7D-9C59-16671B374575}"/>
              </a:ext>
            </a:extLst>
          </p:cNvPr>
          <p:cNvSpPr/>
          <p:nvPr userDrawn="1"/>
        </p:nvSpPr>
        <p:spPr>
          <a:xfrm>
            <a:off x="0" y="0"/>
            <a:ext cx="12192000" cy="3810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Slide Number Placeholder 2">
            <a:extLst>
              <a:ext uri="{FF2B5EF4-FFF2-40B4-BE49-F238E27FC236}">
                <a16:creationId xmlns:a16="http://schemas.microsoft.com/office/drawing/2014/main" id="{E92597A6-449C-FD56-6361-6B67C1420435}"/>
              </a:ext>
            </a:extLst>
          </p:cNvPr>
          <p:cNvSpPr>
            <a:spLocks noGrp="1"/>
          </p:cNvSpPr>
          <p:nvPr>
            <p:ph type="sldNum" sz="quarter" idx="10"/>
          </p:nvPr>
        </p:nvSpPr>
        <p:spPr/>
        <p:txBody>
          <a:bodyPr/>
          <a:lstStyle/>
          <a:p>
            <a:pPr algn="l"/>
            <a:fld id="{768364BB-9B21-4D29-A19C-C6410F652861}" type="slidenum">
              <a:rPr lang="en-IE" smtClean="0"/>
              <a:pPr algn="l"/>
              <a:t>‹#›</a:t>
            </a:fld>
            <a:endParaRPr lang="en-IE" dirty="0"/>
          </a:p>
        </p:txBody>
      </p:sp>
      <p:sp>
        <p:nvSpPr>
          <p:cNvPr id="4" name="Rectangle 3">
            <a:extLst>
              <a:ext uri="{FF2B5EF4-FFF2-40B4-BE49-F238E27FC236}">
                <a16:creationId xmlns:a16="http://schemas.microsoft.com/office/drawing/2014/main" id="{EE1DFA4B-D09C-D3C7-CF14-10151C0BAF5D}"/>
              </a:ext>
            </a:extLst>
          </p:cNvPr>
          <p:cNvSpPr/>
          <p:nvPr/>
        </p:nvSpPr>
        <p:spPr>
          <a:xfrm>
            <a:off x="0" y="0"/>
            <a:ext cx="12192000" cy="3810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a:extLst>
              <a:ext uri="{FF2B5EF4-FFF2-40B4-BE49-F238E27FC236}">
                <a16:creationId xmlns:a16="http://schemas.microsoft.com/office/drawing/2014/main" id="{D922CA66-7408-CA5B-7EAD-6C36A01B53B5}"/>
              </a:ext>
            </a:extLst>
          </p:cNvPr>
          <p:cNvSpPr>
            <a:spLocks noGrp="1"/>
          </p:cNvSpPr>
          <p:nvPr>
            <p:ph type="title"/>
          </p:nvPr>
        </p:nvSpPr>
        <p:spPr>
          <a:xfrm>
            <a:off x="838200" y="3434898"/>
            <a:ext cx="10515600" cy="816904"/>
          </a:xfrm>
          <a:solidFill>
            <a:schemeClr val="bg1"/>
          </a:solidFill>
        </p:spPr>
        <p:txBody>
          <a:bodyPr lIns="180000"/>
          <a:lstStyle/>
          <a:p>
            <a:r>
              <a:rPr lang="en-US"/>
              <a:t>Click to edit Master title style</a:t>
            </a:r>
            <a:endParaRPr lang="en-IE" dirty="0"/>
          </a:p>
        </p:txBody>
      </p:sp>
      <p:sp>
        <p:nvSpPr>
          <p:cNvPr id="7" name="Content Placeholder 6">
            <a:extLst>
              <a:ext uri="{FF2B5EF4-FFF2-40B4-BE49-F238E27FC236}">
                <a16:creationId xmlns:a16="http://schemas.microsoft.com/office/drawing/2014/main" id="{CA90F452-4E6C-2A2B-2B9D-88A3D16A05C1}"/>
              </a:ext>
            </a:extLst>
          </p:cNvPr>
          <p:cNvSpPr>
            <a:spLocks noGrp="1"/>
          </p:cNvSpPr>
          <p:nvPr>
            <p:ph sz="quarter" idx="11"/>
          </p:nvPr>
        </p:nvSpPr>
        <p:spPr>
          <a:xfrm>
            <a:off x="838200" y="4441825"/>
            <a:ext cx="10515600" cy="587375"/>
          </a:xfrm>
        </p:spPr>
        <p:txBody>
          <a:bodyPr>
            <a:noAutofit/>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28137485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36553693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768364BB-9B21-4D29-A19C-C6410F652861}" type="slidenum">
              <a:rPr lang="en-IE" smtClean="0"/>
              <a:pPr algn="l"/>
              <a:t>‹#›</a:t>
            </a:fld>
            <a:endParaRPr lang="en-IE"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28764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15809926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768364BB-9B21-4D29-A19C-C6410F652861}" type="slidenum">
              <a:rPr lang="en-IE" smtClean="0"/>
              <a:pPr algn="l"/>
              <a:t>‹#›</a:t>
            </a:fld>
            <a:endParaRPr lang="en-IE"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289065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24369334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28376319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35258414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and body text and 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0F1C0-2CE9-2640-8D54-464A0BF69C2C}"/>
              </a:ext>
            </a:extLst>
          </p:cNvPr>
          <p:cNvSpPr>
            <a:spLocks noGrp="1"/>
          </p:cNvSpPr>
          <p:nvPr>
            <p:ph type="title"/>
          </p:nvPr>
        </p:nvSpPr>
        <p:spPr/>
        <p:txBody>
          <a:bodyPr/>
          <a:lstStyle/>
          <a:p>
            <a:r>
              <a:rPr lang="en-US"/>
              <a:t>Click to edit Master title style</a:t>
            </a:r>
            <a:endParaRPr lang="en-IE" dirty="0"/>
          </a:p>
        </p:txBody>
      </p:sp>
      <p:sp>
        <p:nvSpPr>
          <p:cNvPr id="6" name="Text Placeholder 2">
            <a:extLst>
              <a:ext uri="{FF2B5EF4-FFF2-40B4-BE49-F238E27FC236}">
                <a16:creationId xmlns:a16="http://schemas.microsoft.com/office/drawing/2014/main" id="{509BE7C2-2602-0313-8D83-EAB1C755A713}"/>
              </a:ext>
            </a:extLst>
          </p:cNvPr>
          <p:cNvSpPr>
            <a:spLocks noGrp="1"/>
          </p:cNvSpPr>
          <p:nvPr>
            <p:ph idx="1"/>
          </p:nvPr>
        </p:nvSpPr>
        <p:spPr>
          <a:xfrm>
            <a:off x="838200" y="1825625"/>
            <a:ext cx="10515600" cy="3638473"/>
          </a:xfrm>
          <a:prstGeom prst="rect">
            <a:avLst/>
          </a:prstGeom>
        </p:spPr>
        <p:txBody>
          <a:bodyPr vert="horz" lIns="144000" tIns="144000" rIns="144000" bIns="144000" rtlCol="0">
            <a:noAutofit/>
          </a:bodyPr>
          <a:lstStyle>
            <a:lvl1pPr marL="342900" indent="-342900">
              <a:buClr>
                <a:schemeClr val="tx2"/>
              </a:buClr>
              <a:buSzPct val="150000"/>
              <a:buFont typeface="Arial" panose="020B0604020202020204" pitchFamily="34" charset="0"/>
              <a:buChar char="•"/>
              <a:defRPr sz="2000"/>
            </a:lvl1pPr>
            <a:lvl2pPr>
              <a:buClr>
                <a:schemeClr val="tx2"/>
              </a:buClr>
              <a:buSzPct val="100000"/>
              <a:defRPr sz="1800"/>
            </a:lvl2pPr>
            <a:lvl3pPr>
              <a:buClr>
                <a:schemeClr val="tx2"/>
              </a:buClr>
              <a:defRPr sz="1600"/>
            </a:lvl3pPr>
            <a:lvl4pPr>
              <a:buClr>
                <a:schemeClr val="tx2"/>
              </a:buClr>
              <a:defRPr sz="1400"/>
            </a:lvl4pPr>
          </a:lstStyle>
          <a:p>
            <a:pPr lvl="0"/>
            <a:r>
              <a:rPr lang="en-US"/>
              <a:t>Click to edit Master text styles</a:t>
            </a:r>
          </a:p>
          <a:p>
            <a:pPr lvl="1"/>
            <a:r>
              <a:rPr lang="en-US"/>
              <a:t>Second level</a:t>
            </a:r>
          </a:p>
          <a:p>
            <a:pPr lvl="2"/>
            <a:r>
              <a:rPr lang="en-US"/>
              <a:t>Third level</a:t>
            </a:r>
          </a:p>
        </p:txBody>
      </p:sp>
      <p:sp>
        <p:nvSpPr>
          <p:cNvPr id="3" name="Slide Number Placeholder 5">
            <a:extLst>
              <a:ext uri="{FF2B5EF4-FFF2-40B4-BE49-F238E27FC236}">
                <a16:creationId xmlns:a16="http://schemas.microsoft.com/office/drawing/2014/main" id="{5D43C2E6-DFE0-78B7-AEF2-E94F28383CAA}"/>
              </a:ext>
            </a:extLst>
          </p:cNvPr>
          <p:cNvSpPr>
            <a:spLocks noGrp="1"/>
          </p:cNvSpPr>
          <p:nvPr>
            <p:ph type="sldNum" sz="quarter" idx="4"/>
          </p:nvPr>
        </p:nvSpPr>
        <p:spPr>
          <a:xfrm>
            <a:off x="376188" y="6282069"/>
            <a:ext cx="2743200" cy="365125"/>
          </a:xfrm>
          <a:prstGeom prst="rect">
            <a:avLst/>
          </a:prstGeom>
        </p:spPr>
        <p:txBody>
          <a:bodyPr vert="horz" lIns="91440" tIns="45720" rIns="91440" bIns="45720" rtlCol="0" anchor="b"/>
          <a:lstStyle>
            <a:lvl1pPr algn="r">
              <a:defRPr sz="1000">
                <a:solidFill>
                  <a:schemeClr val="tx1"/>
                </a:solidFill>
                <a:latin typeface="+mn-lt"/>
              </a:defRPr>
            </a:lvl1p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342158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apter page option 4">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145A3C0-5810-CECB-04D1-E370BADB2EE8}"/>
              </a:ext>
            </a:extLst>
          </p:cNvPr>
          <p:cNvSpPr/>
          <p:nvPr userDrawn="1"/>
        </p:nvSpPr>
        <p:spPr>
          <a:xfrm flipV="1">
            <a:off x="0" y="1861457"/>
            <a:ext cx="12192000" cy="499654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 name="Rectangle 3">
            <a:extLst>
              <a:ext uri="{FF2B5EF4-FFF2-40B4-BE49-F238E27FC236}">
                <a16:creationId xmlns:a16="http://schemas.microsoft.com/office/drawing/2014/main" id="{EE1DFA4B-D09C-D3C7-CF14-10151C0BAF5D}"/>
              </a:ext>
            </a:extLst>
          </p:cNvPr>
          <p:cNvSpPr/>
          <p:nvPr/>
        </p:nvSpPr>
        <p:spPr>
          <a:xfrm flipV="1">
            <a:off x="0" y="1861457"/>
            <a:ext cx="12192000" cy="4996543"/>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Slide Number Placeholder 2">
            <a:extLst>
              <a:ext uri="{FF2B5EF4-FFF2-40B4-BE49-F238E27FC236}">
                <a16:creationId xmlns:a16="http://schemas.microsoft.com/office/drawing/2014/main" id="{E92597A6-449C-FD56-6361-6B67C1420435}"/>
              </a:ext>
            </a:extLst>
          </p:cNvPr>
          <p:cNvSpPr>
            <a:spLocks noGrp="1"/>
          </p:cNvSpPr>
          <p:nvPr>
            <p:ph type="sldNum" sz="quarter" idx="10"/>
          </p:nvPr>
        </p:nvSpPr>
        <p:spPr/>
        <p:txBody>
          <a:bodyPr/>
          <a:lstStyle>
            <a:lvl1pPr>
              <a:defRPr>
                <a:solidFill>
                  <a:schemeClr val="bg1"/>
                </a:solidFill>
              </a:defRPr>
            </a:lvl1pPr>
          </a:lstStyle>
          <a:p>
            <a:pPr algn="l"/>
            <a:fld id="{768364BB-9B21-4D29-A19C-C6410F652861}" type="slidenum">
              <a:rPr lang="en-IE" smtClean="0"/>
              <a:pPr algn="l"/>
              <a:t>‹#›</a:t>
            </a:fld>
            <a:endParaRPr lang="en-IE" dirty="0"/>
          </a:p>
        </p:txBody>
      </p:sp>
      <p:sp>
        <p:nvSpPr>
          <p:cNvPr id="2" name="Title 1">
            <a:extLst>
              <a:ext uri="{FF2B5EF4-FFF2-40B4-BE49-F238E27FC236}">
                <a16:creationId xmlns:a16="http://schemas.microsoft.com/office/drawing/2014/main" id="{D922CA66-7408-CA5B-7EAD-6C36A01B53B5}"/>
              </a:ext>
            </a:extLst>
          </p:cNvPr>
          <p:cNvSpPr>
            <a:spLocks noGrp="1"/>
          </p:cNvSpPr>
          <p:nvPr>
            <p:ph type="title"/>
          </p:nvPr>
        </p:nvSpPr>
        <p:spPr>
          <a:xfrm>
            <a:off x="838200" y="1410155"/>
            <a:ext cx="10515600" cy="816904"/>
          </a:xfrm>
          <a:solidFill>
            <a:schemeClr val="bg1"/>
          </a:solidFill>
        </p:spPr>
        <p:txBody>
          <a:bodyPr lIns="180000" tIns="144000" rIns="144000" bIns="144000" anchor="ctr"/>
          <a:lstStyle/>
          <a:p>
            <a:r>
              <a:rPr lang="en-US"/>
              <a:t>Click to edit Master title style</a:t>
            </a:r>
            <a:endParaRPr lang="en-IE" dirty="0"/>
          </a:p>
        </p:txBody>
      </p:sp>
      <p:sp>
        <p:nvSpPr>
          <p:cNvPr id="7" name="Content Placeholder 6">
            <a:extLst>
              <a:ext uri="{FF2B5EF4-FFF2-40B4-BE49-F238E27FC236}">
                <a16:creationId xmlns:a16="http://schemas.microsoft.com/office/drawing/2014/main" id="{CA90F452-4E6C-2A2B-2B9D-88A3D16A05C1}"/>
              </a:ext>
            </a:extLst>
          </p:cNvPr>
          <p:cNvSpPr>
            <a:spLocks noGrp="1"/>
          </p:cNvSpPr>
          <p:nvPr>
            <p:ph sz="quarter" idx="11"/>
          </p:nvPr>
        </p:nvSpPr>
        <p:spPr>
          <a:xfrm>
            <a:off x="838200" y="2482397"/>
            <a:ext cx="10515600" cy="587375"/>
          </a:xfrm>
        </p:spPr>
        <p:txBody>
          <a:bodyPr>
            <a:noAutofit/>
          </a:bodyPr>
          <a:lstStyle>
            <a:lvl1pPr marL="0" indent="0">
              <a:buNone/>
              <a:defRPr sz="2000">
                <a:solidFill>
                  <a:schemeClr val="bg1"/>
                </a:solidFill>
              </a:defRPr>
            </a:lvl1pPr>
          </a:lstStyle>
          <a:p>
            <a:pPr lvl="0"/>
            <a:r>
              <a:rPr lang="en-US"/>
              <a:t>Click to edit Master text styles</a:t>
            </a:r>
          </a:p>
        </p:txBody>
      </p:sp>
      <p:pic>
        <p:nvPicPr>
          <p:cNvPr id="9" name="Picture 8" descr="A blue flag with yellow stars and stripes&#10;&#10;Description automatically generated">
            <a:extLst>
              <a:ext uri="{FF2B5EF4-FFF2-40B4-BE49-F238E27FC236}">
                <a16:creationId xmlns:a16="http://schemas.microsoft.com/office/drawing/2014/main" id="{9BD178DF-B2B3-E383-43AA-D54BBF22737D}"/>
              </a:ext>
            </a:extLst>
          </p:cNvPr>
          <p:cNvPicPr>
            <a:picLocks noChangeAspect="1"/>
          </p:cNvPicPr>
          <p:nvPr/>
        </p:nvPicPr>
        <p:blipFill>
          <a:blip r:embed="rId2"/>
          <a:stretch>
            <a:fillRect/>
          </a:stretch>
        </p:blipFill>
        <p:spPr>
          <a:xfrm>
            <a:off x="10725768" y="5901016"/>
            <a:ext cx="1257867" cy="763200"/>
          </a:xfrm>
          <a:prstGeom prst="rect">
            <a:avLst/>
          </a:prstGeom>
        </p:spPr>
      </p:pic>
      <p:pic>
        <p:nvPicPr>
          <p:cNvPr id="6" name="Picture 5" descr="A blue flag with yellow stars and stripes&#10;&#10;Description automatically generated">
            <a:extLst>
              <a:ext uri="{FF2B5EF4-FFF2-40B4-BE49-F238E27FC236}">
                <a16:creationId xmlns:a16="http://schemas.microsoft.com/office/drawing/2014/main" id="{9C194F48-423C-93CB-1A61-CE12CAB5B444}"/>
              </a:ext>
            </a:extLst>
          </p:cNvPr>
          <p:cNvPicPr>
            <a:picLocks noChangeAspect="1"/>
          </p:cNvPicPr>
          <p:nvPr userDrawn="1"/>
        </p:nvPicPr>
        <p:blipFill>
          <a:blip r:embed="rId2"/>
          <a:stretch>
            <a:fillRect/>
          </a:stretch>
        </p:blipFill>
        <p:spPr>
          <a:xfrm>
            <a:off x="10725768" y="5901016"/>
            <a:ext cx="1257867" cy="763200"/>
          </a:xfrm>
          <a:prstGeom prst="rect">
            <a:avLst/>
          </a:prstGeom>
        </p:spPr>
      </p:pic>
    </p:spTree>
    <p:extLst>
      <p:ext uri="{BB962C8B-B14F-4D97-AF65-F5344CB8AC3E}">
        <p14:creationId xmlns:p14="http://schemas.microsoft.com/office/powerpoint/2010/main" val="1540935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hapter page option 5">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526B31-D383-5ABA-08B1-8097743DECE0}"/>
              </a:ext>
            </a:extLst>
          </p:cNvPr>
          <p:cNvSpPr/>
          <p:nvPr userDrawn="1"/>
        </p:nvSpPr>
        <p:spPr>
          <a:xfrm flipV="1">
            <a:off x="0" y="1861457"/>
            <a:ext cx="12192000" cy="499654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4" name="Rectangle 3">
            <a:extLst>
              <a:ext uri="{FF2B5EF4-FFF2-40B4-BE49-F238E27FC236}">
                <a16:creationId xmlns:a16="http://schemas.microsoft.com/office/drawing/2014/main" id="{EE1DFA4B-D09C-D3C7-CF14-10151C0BAF5D}"/>
              </a:ext>
            </a:extLst>
          </p:cNvPr>
          <p:cNvSpPr/>
          <p:nvPr/>
        </p:nvSpPr>
        <p:spPr>
          <a:xfrm flipV="1">
            <a:off x="0" y="1861457"/>
            <a:ext cx="12192000" cy="499654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 name="Slide Number Placeholder 2">
            <a:extLst>
              <a:ext uri="{FF2B5EF4-FFF2-40B4-BE49-F238E27FC236}">
                <a16:creationId xmlns:a16="http://schemas.microsoft.com/office/drawing/2014/main" id="{E92597A6-449C-FD56-6361-6B67C1420435}"/>
              </a:ext>
            </a:extLst>
          </p:cNvPr>
          <p:cNvSpPr>
            <a:spLocks noGrp="1"/>
          </p:cNvSpPr>
          <p:nvPr>
            <p:ph type="sldNum" sz="quarter" idx="10"/>
          </p:nvPr>
        </p:nvSpPr>
        <p:spPr/>
        <p:txBody>
          <a:bodyPr/>
          <a:lstStyle>
            <a:lvl1pPr>
              <a:defRPr>
                <a:solidFill>
                  <a:schemeClr val="tx1"/>
                </a:solidFill>
              </a:defRPr>
            </a:lvl1pPr>
          </a:lstStyle>
          <a:p>
            <a:pPr algn="l"/>
            <a:fld id="{768364BB-9B21-4D29-A19C-C6410F652861}" type="slidenum">
              <a:rPr lang="en-IE" smtClean="0"/>
              <a:pPr algn="l"/>
              <a:t>‹#›</a:t>
            </a:fld>
            <a:endParaRPr lang="en-IE" dirty="0"/>
          </a:p>
        </p:txBody>
      </p:sp>
      <p:sp>
        <p:nvSpPr>
          <p:cNvPr id="2" name="Title 1">
            <a:extLst>
              <a:ext uri="{FF2B5EF4-FFF2-40B4-BE49-F238E27FC236}">
                <a16:creationId xmlns:a16="http://schemas.microsoft.com/office/drawing/2014/main" id="{D922CA66-7408-CA5B-7EAD-6C36A01B53B5}"/>
              </a:ext>
            </a:extLst>
          </p:cNvPr>
          <p:cNvSpPr>
            <a:spLocks noGrp="1"/>
          </p:cNvSpPr>
          <p:nvPr>
            <p:ph type="title"/>
          </p:nvPr>
        </p:nvSpPr>
        <p:spPr>
          <a:xfrm>
            <a:off x="838200" y="1410155"/>
            <a:ext cx="10515600" cy="816904"/>
          </a:xfrm>
          <a:solidFill>
            <a:schemeClr val="bg1"/>
          </a:solidFill>
        </p:spPr>
        <p:txBody>
          <a:bodyPr lIns="180000"/>
          <a:lstStyle/>
          <a:p>
            <a:r>
              <a:rPr lang="en-US"/>
              <a:t>Click to edit Master title style</a:t>
            </a:r>
            <a:endParaRPr lang="en-IE" dirty="0"/>
          </a:p>
        </p:txBody>
      </p:sp>
      <p:sp>
        <p:nvSpPr>
          <p:cNvPr id="7" name="Content Placeholder 6">
            <a:extLst>
              <a:ext uri="{FF2B5EF4-FFF2-40B4-BE49-F238E27FC236}">
                <a16:creationId xmlns:a16="http://schemas.microsoft.com/office/drawing/2014/main" id="{CA90F452-4E6C-2A2B-2B9D-88A3D16A05C1}"/>
              </a:ext>
            </a:extLst>
          </p:cNvPr>
          <p:cNvSpPr>
            <a:spLocks noGrp="1"/>
          </p:cNvSpPr>
          <p:nvPr>
            <p:ph sz="quarter" idx="11"/>
          </p:nvPr>
        </p:nvSpPr>
        <p:spPr>
          <a:xfrm>
            <a:off x="838200" y="2482397"/>
            <a:ext cx="10515600" cy="587375"/>
          </a:xfrm>
        </p:spPr>
        <p:txBody>
          <a:bodyPr>
            <a:noAutofit/>
          </a:bodyPr>
          <a:lstStyle>
            <a:lvl1pPr marL="0" indent="0">
              <a:buNone/>
              <a:defRPr sz="2000">
                <a:solidFill>
                  <a:schemeClr val="tx2"/>
                </a:solidFill>
              </a:defRPr>
            </a:lvl1pPr>
          </a:lstStyle>
          <a:p>
            <a:pPr lvl="0"/>
            <a:r>
              <a:rPr lang="en-US"/>
              <a:t>Click to edit Master text styles</a:t>
            </a:r>
          </a:p>
        </p:txBody>
      </p:sp>
      <p:pic>
        <p:nvPicPr>
          <p:cNvPr id="5" name="Picture 4" descr="A blue flag with yellow stars&#10;&#10;Description automatically generated">
            <a:extLst>
              <a:ext uri="{FF2B5EF4-FFF2-40B4-BE49-F238E27FC236}">
                <a16:creationId xmlns:a16="http://schemas.microsoft.com/office/drawing/2014/main" id="{D7151F52-9DDF-CEC4-58EC-587B7A1D7791}"/>
              </a:ext>
            </a:extLst>
          </p:cNvPr>
          <p:cNvPicPr>
            <a:picLocks noChangeAspect="1"/>
          </p:cNvPicPr>
          <p:nvPr/>
        </p:nvPicPr>
        <p:blipFill>
          <a:blip r:embed="rId2"/>
          <a:stretch>
            <a:fillRect/>
          </a:stretch>
        </p:blipFill>
        <p:spPr>
          <a:xfrm>
            <a:off x="10725768" y="5901016"/>
            <a:ext cx="1256063" cy="762106"/>
          </a:xfrm>
          <a:prstGeom prst="rect">
            <a:avLst/>
          </a:prstGeom>
        </p:spPr>
      </p:pic>
      <p:pic>
        <p:nvPicPr>
          <p:cNvPr id="8" name="Picture 7" descr="A blue flag with yellow stars&#10;&#10;Description automatically generated">
            <a:extLst>
              <a:ext uri="{FF2B5EF4-FFF2-40B4-BE49-F238E27FC236}">
                <a16:creationId xmlns:a16="http://schemas.microsoft.com/office/drawing/2014/main" id="{8B94F84F-1590-9DE6-C3AC-9FBA58E40EFC}"/>
              </a:ext>
            </a:extLst>
          </p:cNvPr>
          <p:cNvPicPr>
            <a:picLocks noChangeAspect="1"/>
          </p:cNvPicPr>
          <p:nvPr userDrawn="1"/>
        </p:nvPicPr>
        <p:blipFill>
          <a:blip r:embed="rId2"/>
          <a:stretch>
            <a:fillRect/>
          </a:stretch>
        </p:blipFill>
        <p:spPr>
          <a:xfrm>
            <a:off x="10725768" y="5901016"/>
            <a:ext cx="1256063" cy="762106"/>
          </a:xfrm>
          <a:prstGeom prst="rect">
            <a:avLst/>
          </a:prstGeom>
        </p:spPr>
      </p:pic>
    </p:spTree>
    <p:extLst>
      <p:ext uri="{BB962C8B-B14F-4D97-AF65-F5344CB8AC3E}">
        <p14:creationId xmlns:p14="http://schemas.microsoft.com/office/powerpoint/2010/main" val="3498516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body text on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0F1C0-2CE9-2640-8D54-464A0BF69C2C}"/>
              </a:ext>
            </a:extLst>
          </p:cNvPr>
          <p:cNvSpPr>
            <a:spLocks noGrp="1"/>
          </p:cNvSpPr>
          <p:nvPr>
            <p:ph type="title"/>
          </p:nvPr>
        </p:nvSpPr>
        <p:spPr>
          <a:solidFill>
            <a:schemeClr val="bg1"/>
          </a:solidFill>
        </p:spPr>
        <p:txBody>
          <a:bodyPr/>
          <a:lstStyle/>
          <a:p>
            <a:r>
              <a:rPr lang="en-US"/>
              <a:t>Click to edit Master title style</a:t>
            </a:r>
            <a:endParaRPr lang="en-IE" dirty="0"/>
          </a:p>
        </p:txBody>
      </p:sp>
      <p:sp>
        <p:nvSpPr>
          <p:cNvPr id="7" name="Text Placeholder 2">
            <a:extLst>
              <a:ext uri="{FF2B5EF4-FFF2-40B4-BE49-F238E27FC236}">
                <a16:creationId xmlns:a16="http://schemas.microsoft.com/office/drawing/2014/main" id="{ABBD8A8F-01F7-069C-2D69-AFCA2F78DFC9}"/>
              </a:ext>
            </a:extLst>
          </p:cNvPr>
          <p:cNvSpPr>
            <a:spLocks noGrp="1"/>
          </p:cNvSpPr>
          <p:nvPr>
            <p:ph idx="1"/>
          </p:nvPr>
        </p:nvSpPr>
        <p:spPr>
          <a:xfrm>
            <a:off x="838200" y="1825625"/>
            <a:ext cx="10515600" cy="3638473"/>
          </a:xfrm>
          <a:prstGeom prst="rect">
            <a:avLst/>
          </a:prstGeom>
        </p:spPr>
        <p:txBody>
          <a:bodyPr vert="horz" lIns="144000" tIns="144000" rIns="144000" bIns="144000" rtlCol="0">
            <a:noAutofit/>
          </a:bodyPr>
          <a:lstStyle>
            <a:lvl1pPr marL="0" indent="0">
              <a:buNone/>
              <a:defRPr sz="2000"/>
            </a:lvl1pPr>
          </a:lstStyle>
          <a:p>
            <a:pPr lvl="0"/>
            <a:r>
              <a:rPr lang="en-US"/>
              <a:t>Click to edit Master text styles</a:t>
            </a:r>
          </a:p>
        </p:txBody>
      </p:sp>
      <p:sp>
        <p:nvSpPr>
          <p:cNvPr id="3" name="Slide Number Placeholder 5">
            <a:extLst>
              <a:ext uri="{FF2B5EF4-FFF2-40B4-BE49-F238E27FC236}">
                <a16:creationId xmlns:a16="http://schemas.microsoft.com/office/drawing/2014/main" id="{487499CD-21D1-84C4-7FD1-F33A396395B0}"/>
              </a:ext>
            </a:extLst>
          </p:cNvPr>
          <p:cNvSpPr>
            <a:spLocks noGrp="1"/>
          </p:cNvSpPr>
          <p:nvPr>
            <p:ph type="sldNum" sz="quarter" idx="4"/>
          </p:nvPr>
        </p:nvSpPr>
        <p:spPr>
          <a:xfrm>
            <a:off x="376188" y="6282069"/>
            <a:ext cx="2743200" cy="365125"/>
          </a:xfrm>
          <a:prstGeom prst="rect">
            <a:avLst/>
          </a:prstGeom>
        </p:spPr>
        <p:txBody>
          <a:bodyPr vert="horz" lIns="91440" tIns="45720" rIns="91440" bIns="45720" rtlCol="0" anchor="b"/>
          <a:lstStyle>
            <a:lvl1pPr algn="r">
              <a:defRPr sz="1000">
                <a:solidFill>
                  <a:schemeClr val="tx1"/>
                </a:solidFill>
                <a:latin typeface="+mn-lt"/>
              </a:defRPr>
            </a:lvl1p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1399228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body text and bullet poi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0F1C0-2CE9-2640-8D54-464A0BF69C2C}"/>
              </a:ext>
            </a:extLst>
          </p:cNvPr>
          <p:cNvSpPr>
            <a:spLocks noGrp="1"/>
          </p:cNvSpPr>
          <p:nvPr>
            <p:ph type="title"/>
          </p:nvPr>
        </p:nvSpPr>
        <p:spPr/>
        <p:txBody>
          <a:bodyPr/>
          <a:lstStyle/>
          <a:p>
            <a:r>
              <a:rPr lang="en-US"/>
              <a:t>Click to edit Master title style</a:t>
            </a:r>
            <a:endParaRPr lang="en-IE" dirty="0"/>
          </a:p>
        </p:txBody>
      </p:sp>
      <p:sp>
        <p:nvSpPr>
          <p:cNvPr id="6" name="Text Placeholder 2">
            <a:extLst>
              <a:ext uri="{FF2B5EF4-FFF2-40B4-BE49-F238E27FC236}">
                <a16:creationId xmlns:a16="http://schemas.microsoft.com/office/drawing/2014/main" id="{509BE7C2-2602-0313-8D83-EAB1C755A713}"/>
              </a:ext>
            </a:extLst>
          </p:cNvPr>
          <p:cNvSpPr>
            <a:spLocks noGrp="1"/>
          </p:cNvSpPr>
          <p:nvPr>
            <p:ph idx="1"/>
          </p:nvPr>
        </p:nvSpPr>
        <p:spPr>
          <a:xfrm>
            <a:off x="838200" y="1825625"/>
            <a:ext cx="10515600" cy="3638473"/>
          </a:xfrm>
          <a:prstGeom prst="rect">
            <a:avLst/>
          </a:prstGeom>
        </p:spPr>
        <p:txBody>
          <a:bodyPr vert="horz" lIns="144000" tIns="144000" rIns="144000" bIns="144000" rtlCol="0">
            <a:noAutofit/>
          </a:bodyPr>
          <a:lstStyle>
            <a:lvl1pPr marL="342900" indent="-342900">
              <a:buClr>
                <a:schemeClr val="tx2"/>
              </a:buClr>
              <a:buSzPct val="150000"/>
              <a:buFont typeface="Arial" panose="020B0604020202020204" pitchFamily="34" charset="0"/>
              <a:buChar char="•"/>
              <a:defRPr sz="2000"/>
            </a:lvl1pPr>
            <a:lvl2pPr>
              <a:buClr>
                <a:schemeClr val="tx2"/>
              </a:buClr>
              <a:buSzPct val="100000"/>
              <a:defRPr sz="1800"/>
            </a:lvl2pPr>
            <a:lvl3pPr>
              <a:buClr>
                <a:schemeClr val="tx2"/>
              </a:buClr>
              <a:defRPr sz="1600"/>
            </a:lvl3pPr>
            <a:lvl4pPr>
              <a:buClr>
                <a:schemeClr val="tx2"/>
              </a:buClr>
              <a:defRPr sz="1400"/>
            </a:lvl4pPr>
          </a:lstStyle>
          <a:p>
            <a:pPr lvl="0"/>
            <a:r>
              <a:rPr lang="en-US"/>
              <a:t>Click to edit Master text styles</a:t>
            </a:r>
          </a:p>
          <a:p>
            <a:pPr lvl="1"/>
            <a:r>
              <a:rPr lang="en-US"/>
              <a:t>Second level</a:t>
            </a:r>
          </a:p>
          <a:p>
            <a:pPr lvl="2"/>
            <a:r>
              <a:rPr lang="en-US"/>
              <a:t>Third level</a:t>
            </a:r>
          </a:p>
        </p:txBody>
      </p:sp>
      <p:sp>
        <p:nvSpPr>
          <p:cNvPr id="3" name="Slide Number Placeholder 5">
            <a:extLst>
              <a:ext uri="{FF2B5EF4-FFF2-40B4-BE49-F238E27FC236}">
                <a16:creationId xmlns:a16="http://schemas.microsoft.com/office/drawing/2014/main" id="{5D43C2E6-DFE0-78B7-AEF2-E94F28383CAA}"/>
              </a:ext>
            </a:extLst>
          </p:cNvPr>
          <p:cNvSpPr>
            <a:spLocks noGrp="1"/>
          </p:cNvSpPr>
          <p:nvPr>
            <p:ph type="sldNum" sz="quarter" idx="4"/>
          </p:nvPr>
        </p:nvSpPr>
        <p:spPr>
          <a:xfrm>
            <a:off x="376188" y="6282069"/>
            <a:ext cx="2743200" cy="365125"/>
          </a:xfrm>
          <a:prstGeom prst="rect">
            <a:avLst/>
          </a:prstGeom>
        </p:spPr>
        <p:txBody>
          <a:bodyPr vert="horz" lIns="91440" tIns="45720" rIns="91440" bIns="45720" rtlCol="0" anchor="b"/>
          <a:lstStyle>
            <a:lvl1pPr algn="r">
              <a:defRPr sz="1000">
                <a:solidFill>
                  <a:schemeClr val="tx1"/>
                </a:solidFill>
                <a:latin typeface="+mn-lt"/>
              </a:defRPr>
            </a:lvl1pPr>
          </a:lstStyle>
          <a:p>
            <a:pPr algn="l"/>
            <a:fld id="{768364BB-9B21-4D29-A19C-C6410F652861}" type="slidenum">
              <a:rPr lang="en-IE" smtClean="0"/>
              <a:pPr algn="l"/>
              <a:t>‹#›</a:t>
            </a:fld>
            <a:endParaRPr lang="en-IE" dirty="0"/>
          </a:p>
        </p:txBody>
      </p:sp>
    </p:spTree>
    <p:extLst>
      <p:ext uri="{BB962C8B-B14F-4D97-AF65-F5344CB8AC3E}">
        <p14:creationId xmlns:p14="http://schemas.microsoft.com/office/powerpoint/2010/main" val="274900613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jp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theme" Target="../theme/theme2.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image" Target="../media/image2.jp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image" Target="../media/image1.png"/><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F0FE374-A678-A684-FA4B-26330CF65FB3}"/>
              </a:ext>
            </a:extLst>
          </p:cNvPr>
          <p:cNvSpPr>
            <a:spLocks noGrp="1"/>
          </p:cNvSpPr>
          <p:nvPr>
            <p:ph type="sldNum" sz="quarter" idx="4"/>
          </p:nvPr>
        </p:nvSpPr>
        <p:spPr>
          <a:xfrm>
            <a:off x="376188" y="6282069"/>
            <a:ext cx="2743200" cy="365125"/>
          </a:xfrm>
          <a:prstGeom prst="rect">
            <a:avLst/>
          </a:prstGeom>
        </p:spPr>
        <p:txBody>
          <a:bodyPr vert="horz" lIns="91440" tIns="45720" rIns="91440" bIns="45720" rtlCol="0" anchor="b"/>
          <a:lstStyle>
            <a:lvl1pPr algn="r">
              <a:defRPr sz="1000">
                <a:solidFill>
                  <a:schemeClr val="tx1"/>
                </a:solidFill>
                <a:latin typeface="+mn-lt"/>
              </a:defRPr>
            </a:lvl1pPr>
          </a:lstStyle>
          <a:p>
            <a:pPr algn="l"/>
            <a:fld id="{768364BB-9B21-4D29-A19C-C6410F652861}" type="slidenum">
              <a:rPr lang="en-IE" smtClean="0"/>
              <a:pPr algn="l"/>
              <a:t>‹#›</a:t>
            </a:fld>
            <a:endParaRPr lang="en-IE" dirty="0"/>
          </a:p>
        </p:txBody>
      </p:sp>
      <p:sp>
        <p:nvSpPr>
          <p:cNvPr id="2" name="Title Placeholder 1">
            <a:extLst>
              <a:ext uri="{FF2B5EF4-FFF2-40B4-BE49-F238E27FC236}">
                <a16:creationId xmlns:a16="http://schemas.microsoft.com/office/drawing/2014/main" id="{2D4A1E0C-386D-FF7A-6872-1942CD433577}"/>
              </a:ext>
            </a:extLst>
          </p:cNvPr>
          <p:cNvSpPr>
            <a:spLocks noGrp="1" noRot="1" noMove="1" noResize="1" noEditPoints="1" noAdjustHandles="1" noChangeArrowheads="1" noChangeShapeType="1"/>
          </p:cNvSpPr>
          <p:nvPr>
            <p:ph type="title"/>
          </p:nvPr>
        </p:nvSpPr>
        <p:spPr>
          <a:xfrm>
            <a:off x="838200" y="365126"/>
            <a:ext cx="10515600" cy="816904"/>
          </a:xfrm>
          <a:prstGeom prst="rect">
            <a:avLst/>
          </a:prstGeom>
        </p:spPr>
        <p:txBody>
          <a:bodyPr vert="horz" lIns="91440" tIns="45720" rIns="91440" bIns="45720" rtlCol="0" anchor="ctr">
            <a:noAutofit/>
          </a:bodyPr>
          <a:lstStyle/>
          <a:p>
            <a:r>
              <a:rPr lang="en-US"/>
              <a:t>Click to edit Master title style</a:t>
            </a:r>
            <a:endParaRPr lang="en-IE" dirty="0"/>
          </a:p>
        </p:txBody>
      </p:sp>
      <p:sp>
        <p:nvSpPr>
          <p:cNvPr id="3" name="Text Placeholder 2">
            <a:extLst>
              <a:ext uri="{FF2B5EF4-FFF2-40B4-BE49-F238E27FC236}">
                <a16:creationId xmlns:a16="http://schemas.microsoft.com/office/drawing/2014/main" id="{30EE66B9-5E84-94E6-4EDD-A9E25FB078A4}"/>
              </a:ext>
            </a:extLst>
          </p:cNvPr>
          <p:cNvSpPr>
            <a:spLocks noGrp="1"/>
          </p:cNvSpPr>
          <p:nvPr>
            <p:ph type="body" idx="1"/>
          </p:nvPr>
        </p:nvSpPr>
        <p:spPr>
          <a:xfrm>
            <a:off x="838200" y="1825625"/>
            <a:ext cx="10515600" cy="3942619"/>
          </a:xfrm>
          <a:prstGeom prst="rect">
            <a:avLst/>
          </a:prstGeom>
        </p:spPr>
        <p:txBody>
          <a:bodyPr vert="horz" lIns="144000" tIns="144000" rIns="144000" bIns="144000" rtlCol="0">
            <a:noAutofit/>
          </a:bodyPr>
          <a:lstStyle/>
          <a:p>
            <a:pPr lvl="0"/>
            <a:r>
              <a:rPr lang="en-US" dirty="0"/>
              <a:t>Click to edit Master text styles</a:t>
            </a:r>
          </a:p>
          <a:p>
            <a:pPr lvl="1"/>
            <a:endParaRPr lang="en-US" dirty="0"/>
          </a:p>
          <a:p>
            <a:pPr lvl="1"/>
            <a:endParaRPr lang="en-US" dirty="0"/>
          </a:p>
          <a:p>
            <a:pPr lvl="1"/>
            <a:endParaRPr lang="en-US" dirty="0"/>
          </a:p>
          <a:p>
            <a:pPr lvl="0"/>
            <a:endParaRPr lang="en-US" dirty="0"/>
          </a:p>
          <a:p>
            <a:pPr lvl="1"/>
            <a:endParaRPr lang="en-US" dirty="0"/>
          </a:p>
        </p:txBody>
      </p:sp>
      <p:pic>
        <p:nvPicPr>
          <p:cNvPr id="7" name="Picture 6">
            <a:extLst>
              <a:ext uri="{FF2B5EF4-FFF2-40B4-BE49-F238E27FC236}">
                <a16:creationId xmlns:a16="http://schemas.microsoft.com/office/drawing/2014/main" id="{9F653097-A9FD-84E7-4EFA-47C8DA485037}"/>
              </a:ext>
              <a:ext uri="{C183D7F6-B498-43B3-948B-1728B52AA6E4}">
                <adec:decorative xmlns:adec="http://schemas.microsoft.com/office/drawing/2017/decorative" val="1"/>
              </a:ext>
            </a:extLst>
          </p:cNvPr>
          <p:cNvPicPr>
            <a:picLocks noChangeAspect="1"/>
          </p:cNvPicPr>
          <p:nvPr/>
        </p:nvPicPr>
        <p:blipFill>
          <a:blip r:embed="rId42"/>
          <a:stretch>
            <a:fillRect/>
          </a:stretch>
        </p:blipFill>
        <p:spPr>
          <a:xfrm>
            <a:off x="10725768" y="5901016"/>
            <a:ext cx="1256063" cy="762106"/>
          </a:xfrm>
          <a:prstGeom prst="rect">
            <a:avLst/>
          </a:prstGeom>
        </p:spPr>
      </p:pic>
      <p:pic>
        <p:nvPicPr>
          <p:cNvPr id="5" name="Picture 4" descr="A close-up of a line&#10;&#10;Description automatically generated" hidden="1">
            <a:extLst>
              <a:ext uri="{FF2B5EF4-FFF2-40B4-BE49-F238E27FC236}">
                <a16:creationId xmlns:a16="http://schemas.microsoft.com/office/drawing/2014/main" id="{CE57FDCE-6642-0FA5-3739-FA81457769C2}"/>
              </a:ext>
            </a:extLst>
          </p:cNvPr>
          <p:cNvPicPr>
            <a:picLocks noGrp="1" noRot="1" noChangeAspect="1" noMove="1" noResize="1" noEditPoints="1" noAdjustHandles="1" noChangeArrowheads="1" noChangeShapeType="1" noCrop="1"/>
          </p:cNvPicPr>
          <p:nvPr/>
        </p:nvPicPr>
        <p:blipFill>
          <a:blip r:embed="rId43">
            <a:alphaModFix amt="20000"/>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7D640C55-B1A0-5DE0-B0E4-F05DE5506E17}"/>
              </a:ext>
              <a:ext uri="{C183D7F6-B498-43B3-948B-1728B52AA6E4}">
                <adec:decorative xmlns:adec="http://schemas.microsoft.com/office/drawing/2017/decorative" val="1"/>
              </a:ext>
            </a:extLst>
          </p:cNvPr>
          <p:cNvPicPr>
            <a:picLocks noChangeAspect="1"/>
          </p:cNvPicPr>
          <p:nvPr userDrawn="1"/>
        </p:nvPicPr>
        <p:blipFill>
          <a:blip r:embed="rId42"/>
          <a:stretch>
            <a:fillRect/>
          </a:stretch>
        </p:blipFill>
        <p:spPr>
          <a:xfrm>
            <a:off x="10725768" y="5901016"/>
            <a:ext cx="1256063" cy="762106"/>
          </a:xfrm>
          <a:prstGeom prst="rect">
            <a:avLst/>
          </a:prstGeom>
        </p:spPr>
      </p:pic>
      <p:pic>
        <p:nvPicPr>
          <p:cNvPr id="8" name="Picture 7" descr="A close-up of a line&#10;&#10;Description automatically generated" hidden="1">
            <a:extLst>
              <a:ext uri="{FF2B5EF4-FFF2-40B4-BE49-F238E27FC236}">
                <a16:creationId xmlns:a16="http://schemas.microsoft.com/office/drawing/2014/main" id="{A12B438D-C839-BF7B-253A-401802D9F2AC}"/>
              </a:ext>
            </a:extLst>
          </p:cNvPr>
          <p:cNvPicPr/>
          <p:nvPr userDrawn="1"/>
        </p:nvPicPr>
        <p:blipFill>
          <a:blip r:embed="rId43">
            <a:alphaModFix amt="20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229934592"/>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49" r:id="rId29"/>
    <p:sldLayoutId id="2147483950" r:id="rId30"/>
    <p:sldLayoutId id="2147483951" r:id="rId31"/>
    <p:sldLayoutId id="2147483952" r:id="rId32"/>
    <p:sldLayoutId id="2147483953" r:id="rId33"/>
    <p:sldLayoutId id="2147483954" r:id="rId34"/>
    <p:sldLayoutId id="2147483955" r:id="rId35"/>
    <p:sldLayoutId id="2147483956" r:id="rId36"/>
    <p:sldLayoutId id="2147483957" r:id="rId37"/>
    <p:sldLayoutId id="2147483958" r:id="rId38"/>
    <p:sldLayoutId id="2147483973" r:id="rId39"/>
    <p:sldLayoutId id="2147483984" r:id="rId40"/>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342900" indent="-342900" algn="l" defTabSz="914400" rtl="0" eaLnBrk="1" latinLnBrk="0" hangingPunct="1">
        <a:lnSpc>
          <a:spcPct val="90000"/>
        </a:lnSpc>
        <a:spcBef>
          <a:spcPts val="1000"/>
        </a:spcBef>
        <a:buClr>
          <a:schemeClr val="tx2"/>
        </a:buClr>
        <a:buFont typeface="Arial" panose="020B0604020202020204" pitchFamily="34" charset="0"/>
        <a:buChar char="•"/>
        <a:defRPr sz="2000" kern="1200">
          <a:solidFill>
            <a:schemeClr val="tx1">
              <a:lumMod val="95000"/>
              <a:lumOff val="5000"/>
            </a:schemeClr>
          </a:solidFill>
          <a:latin typeface="+mn-lt"/>
          <a:ea typeface="+mn-ea"/>
          <a:cs typeface="+mn-cs"/>
        </a:defRPr>
      </a:lvl1pPr>
      <a:lvl2pPr marL="742950" indent="-28575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160" userDrawn="1">
          <p15:clr>
            <a:srgbClr val="F26B43"/>
          </p15:clr>
        </p15:guide>
        <p15:guide id="4"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1/9/2025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algn="l"/>
            <a:fld id="{768364BB-9B21-4D29-A19C-C6410F652861}" type="slidenum">
              <a:rPr lang="en-IE" smtClean="0"/>
              <a:pPr algn="l"/>
              <a:t>‹#›</a:t>
            </a:fld>
            <a:endParaRPr lang="en-IE" dirty="0"/>
          </a:p>
        </p:txBody>
      </p:sp>
      <p:pic>
        <p:nvPicPr>
          <p:cNvPr id="7" name="Picture 6">
            <a:extLst>
              <a:ext uri="{FF2B5EF4-FFF2-40B4-BE49-F238E27FC236}">
                <a16:creationId xmlns:a16="http://schemas.microsoft.com/office/drawing/2014/main" id="{F6CD1252-AF08-9D94-DD37-9D11C9D2CEC1}"/>
              </a:ext>
              <a:ext uri="{C183D7F6-B498-43B3-948B-1728B52AA6E4}">
                <adec:decorative xmlns:adec="http://schemas.microsoft.com/office/drawing/2017/decorative" val="1"/>
              </a:ext>
            </a:extLst>
          </p:cNvPr>
          <p:cNvPicPr>
            <a:picLocks noChangeAspect="1"/>
          </p:cNvPicPr>
          <p:nvPr userDrawn="1"/>
        </p:nvPicPr>
        <p:blipFill>
          <a:blip r:embed="rId19"/>
          <a:stretch>
            <a:fillRect/>
          </a:stretch>
        </p:blipFill>
        <p:spPr>
          <a:xfrm>
            <a:off x="10725768" y="5901016"/>
            <a:ext cx="1256063" cy="762106"/>
          </a:xfrm>
          <a:prstGeom prst="rect">
            <a:avLst/>
          </a:prstGeom>
        </p:spPr>
      </p:pic>
      <p:pic>
        <p:nvPicPr>
          <p:cNvPr id="8" name="Picture 7" descr="A close-up of a line&#10;&#10;Description automatically generated" hidden="1">
            <a:extLst>
              <a:ext uri="{FF2B5EF4-FFF2-40B4-BE49-F238E27FC236}">
                <a16:creationId xmlns:a16="http://schemas.microsoft.com/office/drawing/2014/main" id="{4FA32EDA-DF0B-B688-2669-08D7EA7FD79B}"/>
              </a:ext>
            </a:extLst>
          </p:cNvPr>
          <p:cNvPicPr/>
          <p:nvPr userDrawn="1"/>
        </p:nvPicPr>
        <p:blipFill>
          <a:blip r:embed="rId20">
            <a:alphaModFix amt="20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1558446993"/>
      </p:ext>
    </p:extLst>
  </p:cSld>
  <p:clrMap bg1="lt1" tx1="dk1" bg2="lt2" tx2="dk2" accent1="accent1" accent2="accent2" accent3="accent3" accent4="accent4" accent5="accent5" accent6="accent6" hlink="hlink" folHlink="folHlink"/>
  <p:sldLayoutIdLst>
    <p:sldLayoutId id="2147484596" r:id="rId1"/>
    <p:sldLayoutId id="2147484597" r:id="rId2"/>
    <p:sldLayoutId id="2147484598" r:id="rId3"/>
    <p:sldLayoutId id="2147484599" r:id="rId4"/>
    <p:sldLayoutId id="2147484600" r:id="rId5"/>
    <p:sldLayoutId id="2147484601" r:id="rId6"/>
    <p:sldLayoutId id="2147484602" r:id="rId7"/>
    <p:sldLayoutId id="2147484603" r:id="rId8"/>
    <p:sldLayoutId id="2147484604" r:id="rId9"/>
    <p:sldLayoutId id="2147484605" r:id="rId10"/>
    <p:sldLayoutId id="2147484606" r:id="rId11"/>
    <p:sldLayoutId id="2147484607" r:id="rId12"/>
    <p:sldLayoutId id="2147484608" r:id="rId13"/>
    <p:sldLayoutId id="2147484609" r:id="rId14"/>
    <p:sldLayoutId id="2147484610" r:id="rId15"/>
    <p:sldLayoutId id="2147484611" r:id="rId16"/>
    <p:sldLayoutId id="2147484616"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3" Type="http://schemas.openxmlformats.org/officeDocument/2006/relationships/hyperlink" Target="https://digital.nhs.uk/data-and-information/publications/statistical/health-survey-for-england/2021/part-3-drinking-alcohol" TargetMode="External"/><Relationship Id="rId2" Type="http://schemas.openxmlformats.org/officeDocument/2006/relationships/notesSlide" Target="../notesSlides/notesSlide2.xml"/><Relationship Id="rId1" Type="http://schemas.openxmlformats.org/officeDocument/2006/relationships/slideLayout" Target="../slideLayouts/slideLayout42.xml"/><Relationship Id="rId6" Type="http://schemas.openxmlformats.org/officeDocument/2006/relationships/hyperlink" Target="https://ukdataservice.ac.uk/learning-hub/students/resources/quick-start-hse/" TargetMode="External"/><Relationship Id="rId5" Type="http://schemas.openxmlformats.org/officeDocument/2006/relationships/hyperlink" Target="https://doc.ukdataservice.ac.uk/doc/7402/mrdoc/pdf/7402hse_2011_teaching_dataset_user_guide.pdf" TargetMode="External"/><Relationship Id="rId4" Type="http://schemas.openxmlformats.org/officeDocument/2006/relationships/hyperlink" Target="https://www.ias.org.uk/report/women-and-alcoho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2.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2.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hyperlink" Target="https://www.reed.co.uk/courses/?keywords=nvq%20level%205&amp;utm_source=referral&amp;utm_campaign=editorial78_nvq_level5_courses&amp;utm_medium=CA" TargetMode="External"/><Relationship Id="rId2" Type="http://schemas.openxmlformats.org/officeDocument/2006/relationships/hyperlink" Target="https://www.reed.co.uk/courses/?keywords=nvq%20level%204&amp;utm_source=referral&amp;utm_campaign=editorial78_nvq_level4_courses&amp;utm_medium=CA" TargetMode="External"/><Relationship Id="rId1" Type="http://schemas.openxmlformats.org/officeDocument/2006/relationships/slideLayout" Target="../slideLayouts/slideLayout42.xml"/><Relationship Id="rId5" Type="http://schemas.openxmlformats.org/officeDocument/2006/relationships/chart" Target="../charts/char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2.xml"/><Relationship Id="rId5" Type="http://schemas.openxmlformats.org/officeDocument/2006/relationships/chart" Target="../charts/chart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6582886-877C-4AEC-A77F-8055EB9A0C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6" name="Freeform 14">
              <a:extLst>
                <a:ext uri="{FF2B5EF4-FFF2-40B4-BE49-F238E27FC236}">
                  <a16:creationId xmlns:a16="http://schemas.microsoft.com/office/drawing/2014/main" id="{171A838D-27EA-485C-9A80-DCE624AB30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cxnSp>
          <p:nvCxnSpPr>
            <p:cNvPr id="11" name="Straight Connector 10">
              <a:extLst>
                <a:ext uri="{FF2B5EF4-FFF2-40B4-BE49-F238E27FC236}">
                  <a16:creationId xmlns:a16="http://schemas.microsoft.com/office/drawing/2014/main" id="{9059F313-A1BB-425E-9626-2BD43CAC64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19ABF76A-A1AE-44BB-9ECB-D55D2FE29B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5B6D2EC4-82D3-43B8-82D6-028CB4345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4" name="Rectangle 25">
              <a:extLst>
                <a:ext uri="{FF2B5EF4-FFF2-40B4-BE49-F238E27FC236}">
                  <a16:creationId xmlns:a16="http://schemas.microsoft.com/office/drawing/2014/main" id="{520034CE-71F9-4E0F-94D8-99335CB85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5" name="Isosceles Triangle 14">
              <a:extLst>
                <a:ext uri="{FF2B5EF4-FFF2-40B4-BE49-F238E27FC236}">
                  <a16:creationId xmlns:a16="http://schemas.microsoft.com/office/drawing/2014/main" id="{1926C6C0-16F7-4CDC-B481-2D19B2F3B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6" name="Rectangle 27">
              <a:extLst>
                <a:ext uri="{FF2B5EF4-FFF2-40B4-BE49-F238E27FC236}">
                  <a16:creationId xmlns:a16="http://schemas.microsoft.com/office/drawing/2014/main" id="{042CE423-CE6E-4EE9-91F2-3E40EFB40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7" name="Rectangle 28">
              <a:extLst>
                <a:ext uri="{FF2B5EF4-FFF2-40B4-BE49-F238E27FC236}">
                  <a16:creationId xmlns:a16="http://schemas.microsoft.com/office/drawing/2014/main" id="{699BB4BD-31D7-434C-A6DB-E2CF3ACF60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8" name="Rectangle 29">
              <a:extLst>
                <a:ext uri="{FF2B5EF4-FFF2-40B4-BE49-F238E27FC236}">
                  <a16:creationId xmlns:a16="http://schemas.microsoft.com/office/drawing/2014/main" id="{23D406B8-656A-4D8B-91D0-BF4202C86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9" name="Isosceles Triangle 18">
              <a:extLst>
                <a:ext uri="{FF2B5EF4-FFF2-40B4-BE49-F238E27FC236}">
                  <a16:creationId xmlns:a16="http://schemas.microsoft.com/office/drawing/2014/main" id="{83F4BFB6-D6B8-446C-8E17-3D54DCA9F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grpSp>
      <p:sp useBgFill="1">
        <p:nvSpPr>
          <p:cNvPr id="21" name="Rectangle 20">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 name="Straight Connector 6">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33"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27"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35" name="Isosceles Triangle 34">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29"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37"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31" name="Isosceles Triangle 30">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38" name="Isosceles Triangle 37">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grpSp>
      <p:sp>
        <p:nvSpPr>
          <p:cNvPr id="3" name="Content Placeholder 2">
            <a:extLst>
              <a:ext uri="{FF2B5EF4-FFF2-40B4-BE49-F238E27FC236}">
                <a16:creationId xmlns:a16="http://schemas.microsoft.com/office/drawing/2014/main" id="{06A8258F-872F-4469-4CD0-239A4A3A8C52}"/>
              </a:ext>
            </a:extLst>
          </p:cNvPr>
          <p:cNvSpPr>
            <a:spLocks noGrp="1"/>
          </p:cNvSpPr>
          <p:nvPr>
            <p:ph idx="1"/>
          </p:nvPr>
        </p:nvSpPr>
        <p:spPr>
          <a:xfrm>
            <a:off x="1507067" y="4050833"/>
            <a:ext cx="7766936" cy="1096899"/>
          </a:xfrm>
        </p:spPr>
        <p:txBody>
          <a:bodyPr vert="horz" lIns="91440" tIns="45720" rIns="91440" bIns="45720" rtlCol="0" anchor="t">
            <a:noAutofit/>
          </a:bodyPr>
          <a:lstStyle/>
          <a:p>
            <a:pPr marL="0" indent="0" algn="r">
              <a:buClr>
                <a:schemeClr val="accent1"/>
              </a:buClr>
              <a:buSzPct val="80000"/>
              <a:buNone/>
            </a:pPr>
            <a:r>
              <a:rPr lang="en-US" sz="2400" dirty="0">
                <a:solidFill>
                  <a:schemeClr val="tx1"/>
                </a:solidFill>
              </a:rPr>
              <a:t>MSc in Artificial Intelligence</a:t>
            </a:r>
          </a:p>
          <a:p>
            <a:pPr marL="0" indent="0" algn="r">
              <a:buClr>
                <a:schemeClr val="accent1"/>
              </a:buClr>
              <a:buSzPct val="80000"/>
              <a:buNone/>
            </a:pPr>
            <a:r>
              <a:rPr lang="en-US" sz="2400" dirty="0">
                <a:solidFill>
                  <a:schemeClr val="tx1"/>
                </a:solidFill>
              </a:rPr>
              <a:t>Module assignment 1: Statistical Analysis Presentation</a:t>
            </a:r>
          </a:p>
          <a:p>
            <a:pPr marL="0" indent="0" algn="r">
              <a:buClr>
                <a:schemeClr val="accent1"/>
              </a:buClr>
              <a:buSzPct val="80000"/>
              <a:buNone/>
            </a:pPr>
            <a:r>
              <a:rPr lang="en-US" sz="2400" dirty="0">
                <a:solidFill>
                  <a:schemeClr val="tx1"/>
                </a:solidFill>
              </a:rPr>
              <a:t>Tutor: Dr Russell Kabir</a:t>
            </a:r>
          </a:p>
          <a:p>
            <a:pPr marL="0" indent="0" algn="r">
              <a:buClr>
                <a:schemeClr val="accent1"/>
              </a:buClr>
              <a:buSzPct val="80000"/>
              <a:buNone/>
            </a:pPr>
            <a:endParaRPr lang="en-US" sz="2800" dirty="0">
              <a:solidFill>
                <a:schemeClr val="tx1"/>
              </a:solidFill>
            </a:endParaRPr>
          </a:p>
          <a:p>
            <a:pPr marL="0" indent="0" algn="r">
              <a:buClr>
                <a:schemeClr val="accent1"/>
              </a:buClr>
              <a:buSzPct val="80000"/>
              <a:buNone/>
            </a:pPr>
            <a:r>
              <a:rPr lang="en-US" sz="2800">
                <a:solidFill>
                  <a:schemeClr val="tx1"/>
                </a:solidFill>
              </a:rPr>
              <a:t>January </a:t>
            </a:r>
            <a:r>
              <a:rPr lang="en-US" sz="2800" dirty="0">
                <a:solidFill>
                  <a:schemeClr val="tx1"/>
                </a:solidFill>
              </a:rPr>
              <a:t>2025</a:t>
            </a:r>
          </a:p>
        </p:txBody>
      </p:sp>
      <p:sp>
        <p:nvSpPr>
          <p:cNvPr id="2" name="Title 1">
            <a:extLst>
              <a:ext uri="{FF2B5EF4-FFF2-40B4-BE49-F238E27FC236}">
                <a16:creationId xmlns:a16="http://schemas.microsoft.com/office/drawing/2014/main" id="{AF7245D5-1DF1-25F8-7F77-049AD2CB04B5}"/>
              </a:ext>
            </a:extLst>
          </p:cNvPr>
          <p:cNvSpPr>
            <a:spLocks noGrp="1"/>
          </p:cNvSpPr>
          <p:nvPr>
            <p:ph type="title"/>
          </p:nvPr>
        </p:nvSpPr>
        <p:spPr>
          <a:xfrm>
            <a:off x="1507067" y="2404534"/>
            <a:ext cx="7766936" cy="1646302"/>
          </a:xfrm>
        </p:spPr>
        <p:txBody>
          <a:bodyPr vert="horz" lIns="91440" tIns="45720" rIns="91440" bIns="45720" rtlCol="0" anchor="b">
            <a:noAutofit/>
          </a:bodyPr>
          <a:lstStyle/>
          <a:p>
            <a:pPr algn="r">
              <a:lnSpc>
                <a:spcPct val="90000"/>
              </a:lnSpc>
            </a:pPr>
            <a:r>
              <a:rPr lang="en-US" sz="7000"/>
              <a:t>Numerical analysis</a:t>
            </a:r>
            <a:endParaRPr lang="en-US" sz="7000" dirty="0"/>
          </a:p>
        </p:txBody>
      </p:sp>
    </p:spTree>
    <p:extLst>
      <p:ext uri="{BB962C8B-B14F-4D97-AF65-F5344CB8AC3E}">
        <p14:creationId xmlns:p14="http://schemas.microsoft.com/office/powerpoint/2010/main" val="17163830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6BD98-D496-22AC-F062-308AFEE29414}"/>
              </a:ext>
            </a:extLst>
          </p:cNvPr>
          <p:cNvSpPr>
            <a:spLocks noGrp="1"/>
          </p:cNvSpPr>
          <p:nvPr>
            <p:ph type="title"/>
          </p:nvPr>
        </p:nvSpPr>
        <p:spPr>
          <a:xfrm>
            <a:off x="677334" y="609600"/>
            <a:ext cx="2938468" cy="5431762"/>
          </a:xfrm>
        </p:spPr>
        <p:txBody>
          <a:bodyPr anchor="ctr">
            <a:normAutofit/>
          </a:bodyPr>
          <a:lstStyle/>
          <a:p>
            <a:r>
              <a:rPr lang="en-US" dirty="0"/>
              <a:t>Health Survey for England (2011): </a:t>
            </a:r>
            <a:r>
              <a:rPr lang="en-IE" dirty="0"/>
              <a:t>Inferential Statistics</a:t>
            </a:r>
          </a:p>
        </p:txBody>
      </p:sp>
      <p:sp>
        <p:nvSpPr>
          <p:cNvPr id="3" name="Content Placeholder 2">
            <a:extLst>
              <a:ext uri="{FF2B5EF4-FFF2-40B4-BE49-F238E27FC236}">
                <a16:creationId xmlns:a16="http://schemas.microsoft.com/office/drawing/2014/main" id="{EEE24DA9-3DE5-0157-083C-7FEC0DEEC9EE}"/>
              </a:ext>
            </a:extLst>
          </p:cNvPr>
          <p:cNvSpPr>
            <a:spLocks noGrp="1"/>
          </p:cNvSpPr>
          <p:nvPr>
            <p:ph idx="1"/>
          </p:nvPr>
        </p:nvSpPr>
        <p:spPr>
          <a:xfrm>
            <a:off x="3846889" y="609601"/>
            <a:ext cx="5424112" cy="5866013"/>
          </a:xfrm>
        </p:spPr>
        <p:txBody>
          <a:bodyPr>
            <a:normAutofit/>
          </a:bodyPr>
          <a:lstStyle/>
          <a:p>
            <a:pPr>
              <a:lnSpc>
                <a:spcPct val="90000"/>
              </a:lnSpc>
            </a:pPr>
            <a:r>
              <a:rPr lang="en-US" b="0" i="0" dirty="0">
                <a:effectLst/>
                <a:latin typeface="akzidenz-grotesk"/>
              </a:rPr>
              <a:t>Investigate whether there is a statistical difference between men and women on the following variable:</a:t>
            </a:r>
          </a:p>
          <a:p>
            <a:pPr lvl="1">
              <a:lnSpc>
                <a:spcPct val="90000"/>
              </a:lnSpc>
            </a:pPr>
            <a:r>
              <a:rPr lang="en-US" b="0" i="0" dirty="0">
                <a:effectLst/>
                <a:latin typeface="akzidenz-grotesk"/>
              </a:rPr>
              <a:t>Valid weight</a:t>
            </a:r>
          </a:p>
          <a:p>
            <a:pPr lvl="1">
              <a:lnSpc>
                <a:spcPct val="90000"/>
              </a:lnSpc>
              <a:buFont typeface="Arial" panose="020B0604020202020204" pitchFamily="34" charset="0"/>
              <a:buChar char="•"/>
            </a:pPr>
            <a:r>
              <a:rPr lang="en-US" dirty="0">
                <a:latin typeface="Calibri" panose="020F0502020204030204" pitchFamily="34" charset="0"/>
              </a:rPr>
              <a:t>The data on weight is not normally distributed (Anderson-Darling normality test was performed, A=100.8, P-value &lt;2.2e-16) so the data on weight significantly deviates from a normal distribution</a:t>
            </a:r>
          </a:p>
          <a:p>
            <a:pPr lvl="1">
              <a:lnSpc>
                <a:spcPct val="90000"/>
              </a:lnSpc>
              <a:buFont typeface="Arial" panose="020B0604020202020204" pitchFamily="34" charset="0"/>
              <a:buChar char="•"/>
            </a:pPr>
            <a:r>
              <a:rPr lang="en-US" dirty="0">
                <a:latin typeface="Calibri" panose="020F0502020204030204" pitchFamily="34" charset="0"/>
              </a:rPr>
              <a:t>A Wilcoxon rank-sum test (Mann-Whitney u test) was performed (W=12,449,400, P-value &lt;2.2e-16).  The extremely small p-value indicates that the difference in weight between the two genders is statistically significant</a:t>
            </a:r>
          </a:p>
          <a:p>
            <a:pPr lvl="1">
              <a:lnSpc>
                <a:spcPct val="90000"/>
              </a:lnSpc>
              <a:buFont typeface="Arial" panose="020B0604020202020204" pitchFamily="34" charset="0"/>
              <a:buChar char="•"/>
            </a:pPr>
            <a:r>
              <a:rPr lang="en-IE" sz="1600" i="0" dirty="0">
                <a:solidFill>
                  <a:srgbClr val="000000"/>
                </a:solidFill>
                <a:effectLst/>
                <a:latin typeface="Calibri" panose="020F0502020204030204" pitchFamily="34" charset="0"/>
              </a:rPr>
              <a:t>The null hypothesis (men and women do not differ as for the weight) can be rejected</a:t>
            </a:r>
            <a:endParaRPr lang="en-US" i="0" dirty="0">
              <a:effectLst/>
              <a:latin typeface="Calibri" panose="020F0502020204030204" pitchFamily="34" charset="0"/>
            </a:endParaRPr>
          </a:p>
          <a:p>
            <a:pPr marL="742950" lvl="1" indent="-285750">
              <a:lnSpc>
                <a:spcPct val="90000"/>
              </a:lnSpc>
              <a:buFont typeface="Arial" panose="020B0604020202020204" pitchFamily="34" charset="0"/>
              <a:buChar char="•"/>
            </a:pPr>
            <a:r>
              <a:rPr lang="en-US" i="0" dirty="0">
                <a:effectLst/>
                <a:latin typeface="Calibri" panose="020F0502020204030204" pitchFamily="34" charset="0"/>
              </a:rPr>
              <a:t>Mean in men: The average weight for men is 75.565 kg</a:t>
            </a:r>
          </a:p>
          <a:p>
            <a:pPr marL="742950" lvl="1" indent="-285750">
              <a:lnSpc>
                <a:spcPct val="90000"/>
              </a:lnSpc>
              <a:buFont typeface="Arial" panose="020B0604020202020204" pitchFamily="34" charset="0"/>
              <a:buChar char="•"/>
            </a:pPr>
            <a:r>
              <a:rPr lang="en-US" i="0" dirty="0">
                <a:effectLst/>
                <a:latin typeface="Calibri" panose="020F0502020204030204" pitchFamily="34" charset="0"/>
              </a:rPr>
              <a:t>Mean in women: The average weight for women is 65.720 kg</a:t>
            </a:r>
          </a:p>
          <a:p>
            <a:pPr lvl="1">
              <a:lnSpc>
                <a:spcPct val="90000"/>
              </a:lnSpc>
              <a:buFont typeface="Arial" panose="020B0604020202020204" pitchFamily="34" charset="0"/>
              <a:buChar char="•"/>
            </a:pPr>
            <a:r>
              <a:rPr lang="en-US" i="0" dirty="0">
                <a:effectLst/>
                <a:latin typeface="Calibri" panose="020F0502020204030204" pitchFamily="34" charset="0"/>
              </a:rPr>
              <a:t>There is a statistically significant difference in weight between men and women, with men weighing more on average by approximately 8.85 to 10.84 kg</a:t>
            </a:r>
          </a:p>
          <a:p>
            <a:pPr marL="742950" lvl="1" indent="-285750">
              <a:lnSpc>
                <a:spcPct val="90000"/>
              </a:lnSpc>
              <a:buFont typeface="Arial" panose="020B0604020202020204" pitchFamily="34" charset="0"/>
              <a:buChar char="•"/>
            </a:pPr>
            <a:endParaRPr lang="en-US" i="0" dirty="0">
              <a:effectLst/>
              <a:latin typeface="Calibri" panose="020F0502020204030204" pitchFamily="34" charset="0"/>
            </a:endParaRPr>
          </a:p>
          <a:p>
            <a:pPr>
              <a:lnSpc>
                <a:spcPct val="90000"/>
              </a:lnSpc>
            </a:pPr>
            <a:endParaRPr lang="en-IE" dirty="0"/>
          </a:p>
        </p:txBody>
      </p:sp>
    </p:spTree>
    <p:extLst>
      <p:ext uri="{BB962C8B-B14F-4D97-AF65-F5344CB8AC3E}">
        <p14:creationId xmlns:p14="http://schemas.microsoft.com/office/powerpoint/2010/main" val="2010425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28F3-42B9-D389-A9D6-538D53502C04}"/>
              </a:ext>
            </a:extLst>
          </p:cNvPr>
          <p:cNvSpPr>
            <a:spLocks noGrp="1"/>
          </p:cNvSpPr>
          <p:nvPr>
            <p:ph type="title"/>
          </p:nvPr>
        </p:nvSpPr>
        <p:spPr/>
        <p:txBody>
          <a:bodyPr>
            <a:noAutofit/>
          </a:bodyPr>
          <a:lstStyle/>
          <a:p>
            <a:r>
              <a:rPr lang="en-US" sz="2400" b="0" i="0">
                <a:effectLst/>
                <a:latin typeface="akzidenz-grotesk"/>
              </a:rPr>
              <a:t>What is the correlation between whether a person drinks nowadays, total household income, age at last birthday and gender?</a:t>
            </a:r>
            <a:br>
              <a:rPr lang="en-US" sz="2400" b="0" i="0">
                <a:effectLst/>
                <a:latin typeface="akzidenz-grotesk"/>
              </a:rPr>
            </a:br>
            <a:endParaRPr lang="en-IE" sz="2400" dirty="0"/>
          </a:p>
        </p:txBody>
      </p:sp>
      <p:graphicFrame>
        <p:nvGraphicFramePr>
          <p:cNvPr id="5" name="Table 4">
            <a:extLst>
              <a:ext uri="{FF2B5EF4-FFF2-40B4-BE49-F238E27FC236}">
                <a16:creationId xmlns:a16="http://schemas.microsoft.com/office/drawing/2014/main" id="{343E4CC3-6A2C-F259-A06B-EDD09A11BC70}"/>
              </a:ext>
            </a:extLst>
          </p:cNvPr>
          <p:cNvGraphicFramePr>
            <a:graphicFrameLocks noGrp="1"/>
          </p:cNvGraphicFramePr>
          <p:nvPr>
            <p:extLst>
              <p:ext uri="{D42A27DB-BD31-4B8C-83A1-F6EECF244321}">
                <p14:modId xmlns:p14="http://schemas.microsoft.com/office/powerpoint/2010/main" val="3719589718"/>
              </p:ext>
            </p:extLst>
          </p:nvPr>
        </p:nvGraphicFramePr>
        <p:xfrm>
          <a:off x="560954" y="1737360"/>
          <a:ext cx="9139999" cy="5098201"/>
        </p:xfrm>
        <a:graphic>
          <a:graphicData uri="http://schemas.openxmlformats.org/drawingml/2006/table">
            <a:tbl>
              <a:tblPr firstRow="1" firstCol="1" bandRow="1">
                <a:tableStyleId>{5C22544A-7EE6-4342-B048-85BDC9FD1C3A}</a:tableStyleId>
              </a:tblPr>
              <a:tblGrid>
                <a:gridCol w="1827797">
                  <a:extLst>
                    <a:ext uri="{9D8B030D-6E8A-4147-A177-3AD203B41FA5}">
                      <a16:colId xmlns:a16="http://schemas.microsoft.com/office/drawing/2014/main" val="2684355523"/>
                    </a:ext>
                  </a:extLst>
                </a:gridCol>
                <a:gridCol w="1827797">
                  <a:extLst>
                    <a:ext uri="{9D8B030D-6E8A-4147-A177-3AD203B41FA5}">
                      <a16:colId xmlns:a16="http://schemas.microsoft.com/office/drawing/2014/main" val="1735850128"/>
                    </a:ext>
                  </a:extLst>
                </a:gridCol>
                <a:gridCol w="1827797">
                  <a:extLst>
                    <a:ext uri="{9D8B030D-6E8A-4147-A177-3AD203B41FA5}">
                      <a16:colId xmlns:a16="http://schemas.microsoft.com/office/drawing/2014/main" val="2729977996"/>
                    </a:ext>
                  </a:extLst>
                </a:gridCol>
                <a:gridCol w="1827797">
                  <a:extLst>
                    <a:ext uri="{9D8B030D-6E8A-4147-A177-3AD203B41FA5}">
                      <a16:colId xmlns:a16="http://schemas.microsoft.com/office/drawing/2014/main" val="1047045830"/>
                    </a:ext>
                  </a:extLst>
                </a:gridCol>
                <a:gridCol w="1828811">
                  <a:extLst>
                    <a:ext uri="{9D8B030D-6E8A-4147-A177-3AD203B41FA5}">
                      <a16:colId xmlns:a16="http://schemas.microsoft.com/office/drawing/2014/main" val="2963768348"/>
                    </a:ext>
                  </a:extLst>
                </a:gridCol>
              </a:tblGrid>
              <a:tr h="940829">
                <a:tc>
                  <a:txBody>
                    <a:bodyPr/>
                    <a:lstStyle/>
                    <a:p>
                      <a:pPr>
                        <a:lnSpc>
                          <a:spcPct val="107000"/>
                        </a:lnSpc>
                        <a:spcAft>
                          <a:spcPts val="800"/>
                        </a:spcAft>
                      </a:pPr>
                      <a:r>
                        <a:rPr lang="en-US" sz="1100" b="1" kern="100">
                          <a:effectLst/>
                        </a:rPr>
                        <a:t> </a:t>
                      </a:r>
                      <a:endParaRPr lang="en-IE"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6490" marR="56490" marT="0" marB="0"/>
                </a:tc>
                <a:tc>
                  <a:txBody>
                    <a:bodyPr/>
                    <a:lstStyle/>
                    <a:p>
                      <a:pPr>
                        <a:lnSpc>
                          <a:spcPct val="107000"/>
                        </a:lnSpc>
                        <a:spcAft>
                          <a:spcPts val="800"/>
                        </a:spcAft>
                      </a:pPr>
                      <a:r>
                        <a:rPr lang="en-US" sz="1100" b="1" kern="100">
                          <a:effectLst/>
                        </a:rPr>
                        <a:t>Drink nowadays</a:t>
                      </a:r>
                      <a:endParaRPr lang="en-IE" sz="1100" b="1" kern="100">
                        <a:effectLst/>
                      </a:endParaRPr>
                    </a:p>
                    <a:p>
                      <a:pPr>
                        <a:lnSpc>
                          <a:spcPct val="107000"/>
                        </a:lnSpc>
                        <a:spcAft>
                          <a:spcPts val="800"/>
                        </a:spcAft>
                      </a:pPr>
                      <a:r>
                        <a:rPr lang="en-US" sz="1100" b="1" kern="100">
                          <a:effectLst/>
                        </a:rPr>
                        <a:t> HSE_2011$dnnow</a:t>
                      </a:r>
                      <a:endParaRPr lang="en-IE"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6490" marR="56490" marT="0" marB="0"/>
                </a:tc>
                <a:tc>
                  <a:txBody>
                    <a:bodyPr/>
                    <a:lstStyle/>
                    <a:p>
                      <a:pPr>
                        <a:lnSpc>
                          <a:spcPct val="107000"/>
                        </a:lnSpc>
                        <a:spcAft>
                          <a:spcPts val="800"/>
                        </a:spcAft>
                      </a:pPr>
                      <a:r>
                        <a:rPr lang="en-US" sz="1100" b="1" kern="100">
                          <a:effectLst/>
                        </a:rPr>
                        <a:t>Total household income</a:t>
                      </a:r>
                      <a:endParaRPr lang="en-IE" sz="1100" b="1" kern="100">
                        <a:effectLst/>
                      </a:endParaRPr>
                    </a:p>
                    <a:p>
                      <a:pPr>
                        <a:lnSpc>
                          <a:spcPct val="107000"/>
                        </a:lnSpc>
                        <a:spcAft>
                          <a:spcPts val="800"/>
                        </a:spcAft>
                      </a:pPr>
                      <a:r>
                        <a:rPr lang="en-US" sz="1100" b="1" kern="100">
                          <a:effectLst/>
                        </a:rPr>
                        <a:t>HSE_2011$totinc</a:t>
                      </a:r>
                      <a:endParaRPr lang="en-IE" sz="1100" b="1" kern="100">
                        <a:effectLst/>
                        <a:latin typeface="Calibri" panose="020F0502020204030204" pitchFamily="34" charset="0"/>
                        <a:ea typeface="Calibri" panose="020F0502020204030204" pitchFamily="34" charset="0"/>
                        <a:cs typeface="Times New Roman" panose="02020603050405020304" pitchFamily="18" charset="0"/>
                      </a:endParaRPr>
                    </a:p>
                  </a:txBody>
                  <a:tcPr marL="56490" marR="56490" marT="0" marB="0"/>
                </a:tc>
                <a:tc>
                  <a:txBody>
                    <a:bodyPr/>
                    <a:lstStyle/>
                    <a:p>
                      <a:pPr>
                        <a:lnSpc>
                          <a:spcPct val="107000"/>
                        </a:lnSpc>
                        <a:spcAft>
                          <a:spcPts val="800"/>
                        </a:spcAft>
                      </a:pPr>
                      <a:r>
                        <a:rPr lang="en-US" sz="1100" b="1" kern="100">
                          <a:effectLst/>
                        </a:rPr>
                        <a:t>Age at last birthday</a:t>
                      </a:r>
                      <a:endParaRPr lang="en-IE" sz="1100" b="1" kern="100">
                        <a:effectLst/>
                      </a:endParaRPr>
                    </a:p>
                    <a:p>
                      <a:pPr>
                        <a:lnSpc>
                          <a:spcPct val="107000"/>
                        </a:lnSpc>
                        <a:spcAft>
                          <a:spcPts val="800"/>
                        </a:spcAft>
                      </a:pPr>
                      <a:r>
                        <a:rPr lang="en-US" sz="1100" b="1" kern="100">
                          <a:effectLst/>
                        </a:rPr>
                        <a:t>HSE_2011$Age</a:t>
                      </a:r>
                      <a:endParaRPr lang="en-IE" sz="1100" b="1" kern="100">
                        <a:effectLst/>
                        <a:latin typeface="Calibri" panose="020F0502020204030204" pitchFamily="34" charset="0"/>
                        <a:ea typeface="Calibri" panose="020F0502020204030204" pitchFamily="34" charset="0"/>
                        <a:cs typeface="Times New Roman" panose="02020603050405020304" pitchFamily="18" charset="0"/>
                      </a:endParaRPr>
                    </a:p>
                  </a:txBody>
                  <a:tcPr marL="56490" marR="56490" marT="0" marB="0"/>
                </a:tc>
                <a:tc>
                  <a:txBody>
                    <a:bodyPr/>
                    <a:lstStyle/>
                    <a:p>
                      <a:pPr>
                        <a:lnSpc>
                          <a:spcPct val="107000"/>
                        </a:lnSpc>
                        <a:spcAft>
                          <a:spcPts val="800"/>
                        </a:spcAft>
                      </a:pPr>
                      <a:r>
                        <a:rPr lang="en-US" sz="1100" b="1" kern="100">
                          <a:effectLst/>
                        </a:rPr>
                        <a:t>Gender</a:t>
                      </a:r>
                      <a:endParaRPr lang="en-IE" sz="1100" b="1" kern="100">
                        <a:effectLst/>
                      </a:endParaRPr>
                    </a:p>
                    <a:p>
                      <a:pPr>
                        <a:lnSpc>
                          <a:spcPct val="107000"/>
                        </a:lnSpc>
                        <a:spcAft>
                          <a:spcPts val="800"/>
                        </a:spcAft>
                      </a:pPr>
                      <a:r>
                        <a:rPr lang="en-US" sz="1100" b="1" kern="100">
                          <a:effectLst/>
                        </a:rPr>
                        <a:t> HSE_2011$Sex</a:t>
                      </a:r>
                      <a:endParaRPr lang="en-IE"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6490" marR="56490" marT="0" marB="0"/>
                </a:tc>
                <a:extLst>
                  <a:ext uri="{0D108BD9-81ED-4DB2-BD59-A6C34878D82A}">
                    <a16:rowId xmlns:a16="http://schemas.microsoft.com/office/drawing/2014/main" val="1896941158"/>
                  </a:ext>
                </a:extLst>
              </a:tr>
              <a:tr h="985471">
                <a:tc>
                  <a:txBody>
                    <a:bodyPr/>
                    <a:lstStyle/>
                    <a:p>
                      <a:pPr>
                        <a:lnSpc>
                          <a:spcPct val="107000"/>
                        </a:lnSpc>
                        <a:spcAft>
                          <a:spcPts val="800"/>
                        </a:spcAft>
                      </a:pPr>
                      <a:r>
                        <a:rPr lang="en-US" sz="1100" b="1" kern="100">
                          <a:effectLst/>
                        </a:rPr>
                        <a:t>Drink nowadays</a:t>
                      </a:r>
                      <a:endParaRPr lang="en-IE" sz="1100" b="1" kern="100">
                        <a:effectLst/>
                      </a:endParaRPr>
                    </a:p>
                    <a:p>
                      <a:pPr>
                        <a:lnSpc>
                          <a:spcPct val="107000"/>
                        </a:lnSpc>
                        <a:spcAft>
                          <a:spcPts val="800"/>
                        </a:spcAft>
                      </a:pPr>
                      <a:r>
                        <a:rPr lang="en-US" sz="1100" b="1" kern="100">
                          <a:effectLst/>
                        </a:rPr>
                        <a:t> HSE_2011$dnnow</a:t>
                      </a:r>
                      <a:endParaRPr lang="en-IE"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6490" marR="56490" marT="0" marB="0"/>
                </a:tc>
                <a:tc>
                  <a:txBody>
                    <a:bodyPr/>
                    <a:lstStyle/>
                    <a:p>
                      <a:pPr algn="ctr">
                        <a:lnSpc>
                          <a:spcPct val="107000"/>
                        </a:lnSpc>
                        <a:spcAft>
                          <a:spcPts val="800"/>
                        </a:spcAft>
                      </a:pPr>
                      <a:r>
                        <a:rPr lang="en-US" sz="1100" b="1" kern="100">
                          <a:effectLst/>
                        </a:rPr>
                        <a:t>X</a:t>
                      </a:r>
                      <a:endParaRPr lang="en-IE" sz="1100" b="1" kern="100">
                        <a:effectLst/>
                      </a:endParaRPr>
                    </a:p>
                    <a:p>
                      <a:pPr>
                        <a:lnSpc>
                          <a:spcPct val="107000"/>
                        </a:lnSpc>
                        <a:spcAft>
                          <a:spcPts val="800"/>
                        </a:spcAft>
                      </a:pPr>
                      <a:r>
                        <a:rPr lang="en-US" sz="1100" b="1" kern="100">
                          <a:effectLst/>
                        </a:rPr>
                        <a:t> </a:t>
                      </a:r>
                      <a:endParaRPr lang="en-IE"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6490" marR="56490" marT="0" marB="0"/>
                </a:tc>
                <a:tc>
                  <a:txBody>
                    <a:bodyPr/>
                    <a:lstStyle/>
                    <a:p>
                      <a:pPr>
                        <a:lnSpc>
                          <a:spcPct val="107000"/>
                        </a:lnSpc>
                        <a:spcAft>
                          <a:spcPts val="800"/>
                        </a:spcAft>
                      </a:pPr>
                      <a:r>
                        <a:rPr lang="en-US" sz="1100" b="1" kern="100">
                          <a:effectLst/>
                        </a:rPr>
                        <a:t> </a:t>
                      </a:r>
                      <a:endParaRPr lang="en-IE" sz="1100" b="1" kern="100">
                        <a:effectLst/>
                      </a:endParaRPr>
                    </a:p>
                    <a:p>
                      <a:pPr>
                        <a:lnSpc>
                          <a:spcPct val="107000"/>
                        </a:lnSpc>
                        <a:spcAft>
                          <a:spcPts val="800"/>
                        </a:spcAft>
                      </a:pPr>
                      <a:r>
                        <a:rPr lang="en-US" sz="1100" b="1" kern="100">
                          <a:effectLst/>
                        </a:rPr>
                        <a:t>r=0.07325339</a:t>
                      </a:r>
                      <a:endParaRPr lang="en-IE" sz="1100" b="1" kern="100">
                        <a:effectLst/>
                      </a:endParaRPr>
                    </a:p>
                    <a:p>
                      <a:pPr>
                        <a:lnSpc>
                          <a:spcPct val="107000"/>
                        </a:lnSpc>
                        <a:spcAft>
                          <a:spcPts val="800"/>
                        </a:spcAft>
                      </a:pPr>
                      <a:r>
                        <a:rPr lang="en-US" sz="1100" b="1" kern="100">
                          <a:effectLst/>
                        </a:rPr>
                        <a:t>P-value=2.644e-11</a:t>
                      </a:r>
                      <a:endParaRPr lang="en-IE" sz="1100" b="1" kern="100">
                        <a:effectLst/>
                      </a:endParaRPr>
                    </a:p>
                    <a:p>
                      <a:pPr>
                        <a:lnSpc>
                          <a:spcPct val="107000"/>
                        </a:lnSpc>
                        <a:spcAft>
                          <a:spcPts val="800"/>
                        </a:spcAft>
                      </a:pPr>
                      <a:r>
                        <a:rPr lang="en-US" sz="1100" b="1" kern="100">
                          <a:effectLst/>
                        </a:rPr>
                        <a:t> </a:t>
                      </a:r>
                      <a:endParaRPr lang="en-IE"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6490" marR="56490" marT="0" marB="0"/>
                </a:tc>
                <a:tc>
                  <a:txBody>
                    <a:bodyPr/>
                    <a:lstStyle/>
                    <a:p>
                      <a:pPr>
                        <a:lnSpc>
                          <a:spcPct val="107000"/>
                        </a:lnSpc>
                        <a:spcAft>
                          <a:spcPts val="800"/>
                        </a:spcAft>
                      </a:pPr>
                      <a:r>
                        <a:rPr lang="en-US" sz="1100" b="1" kern="100">
                          <a:effectLst/>
                        </a:rPr>
                        <a:t> </a:t>
                      </a:r>
                      <a:endParaRPr lang="en-IE" sz="1100" b="1" kern="100">
                        <a:effectLst/>
                      </a:endParaRPr>
                    </a:p>
                    <a:p>
                      <a:pPr>
                        <a:lnSpc>
                          <a:spcPct val="107000"/>
                        </a:lnSpc>
                        <a:spcAft>
                          <a:spcPts val="800"/>
                        </a:spcAft>
                      </a:pPr>
                      <a:r>
                        <a:rPr lang="en-US" sz="1100" b="1" kern="100">
                          <a:effectLst/>
                        </a:rPr>
                        <a:t>r=0.06889968</a:t>
                      </a:r>
                      <a:endParaRPr lang="en-IE" sz="1100" b="1" kern="100">
                        <a:effectLst/>
                      </a:endParaRPr>
                    </a:p>
                    <a:p>
                      <a:pPr>
                        <a:lnSpc>
                          <a:spcPct val="107000"/>
                        </a:lnSpc>
                        <a:spcAft>
                          <a:spcPts val="800"/>
                        </a:spcAft>
                      </a:pPr>
                      <a:r>
                        <a:rPr lang="en-US" sz="1100" b="1" kern="100">
                          <a:effectLst/>
                        </a:rPr>
                        <a:t>P-value=1.871e-10</a:t>
                      </a:r>
                      <a:endParaRPr lang="en-IE"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6490" marR="56490" marT="0" marB="0"/>
                </a:tc>
                <a:tc>
                  <a:txBody>
                    <a:bodyPr/>
                    <a:lstStyle/>
                    <a:p>
                      <a:pPr>
                        <a:lnSpc>
                          <a:spcPct val="107000"/>
                        </a:lnSpc>
                        <a:spcAft>
                          <a:spcPts val="800"/>
                        </a:spcAft>
                      </a:pPr>
                      <a:r>
                        <a:rPr lang="en-US" sz="1100" b="1" kern="100">
                          <a:effectLst/>
                        </a:rPr>
                        <a:t> </a:t>
                      </a:r>
                      <a:endParaRPr lang="en-IE" sz="1100" b="1" kern="100">
                        <a:effectLst/>
                      </a:endParaRPr>
                    </a:p>
                    <a:p>
                      <a:pPr>
                        <a:lnSpc>
                          <a:spcPct val="107000"/>
                        </a:lnSpc>
                        <a:spcAft>
                          <a:spcPts val="800"/>
                        </a:spcAft>
                      </a:pPr>
                      <a:r>
                        <a:rPr lang="en-US" sz="1100" b="1" kern="100">
                          <a:effectLst/>
                        </a:rPr>
                        <a:t>r=0.115942</a:t>
                      </a:r>
                      <a:endParaRPr lang="en-IE" sz="1100" b="1" kern="100">
                        <a:effectLst/>
                      </a:endParaRPr>
                    </a:p>
                    <a:p>
                      <a:pPr>
                        <a:lnSpc>
                          <a:spcPct val="107000"/>
                        </a:lnSpc>
                        <a:spcAft>
                          <a:spcPts val="800"/>
                        </a:spcAft>
                      </a:pPr>
                      <a:r>
                        <a:rPr lang="en-US" sz="1100" b="1" kern="100">
                          <a:effectLst/>
                        </a:rPr>
                        <a:t>P-value=2.2e-16</a:t>
                      </a:r>
                      <a:endParaRPr lang="en-IE"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6490" marR="56490" marT="0" marB="0"/>
                </a:tc>
                <a:extLst>
                  <a:ext uri="{0D108BD9-81ED-4DB2-BD59-A6C34878D82A}">
                    <a16:rowId xmlns:a16="http://schemas.microsoft.com/office/drawing/2014/main" val="1836345762"/>
                  </a:ext>
                </a:extLst>
              </a:tr>
              <a:tr h="1117181">
                <a:tc>
                  <a:txBody>
                    <a:bodyPr/>
                    <a:lstStyle/>
                    <a:p>
                      <a:pPr>
                        <a:lnSpc>
                          <a:spcPct val="107000"/>
                        </a:lnSpc>
                        <a:spcAft>
                          <a:spcPts val="800"/>
                        </a:spcAft>
                      </a:pPr>
                      <a:r>
                        <a:rPr lang="en-US" sz="1100" b="1" kern="100">
                          <a:effectLst/>
                        </a:rPr>
                        <a:t>Total household income</a:t>
                      </a:r>
                      <a:endParaRPr lang="en-IE" sz="1100" b="1" kern="100">
                        <a:effectLst/>
                      </a:endParaRPr>
                    </a:p>
                    <a:p>
                      <a:pPr>
                        <a:lnSpc>
                          <a:spcPct val="107000"/>
                        </a:lnSpc>
                        <a:spcAft>
                          <a:spcPts val="800"/>
                        </a:spcAft>
                      </a:pPr>
                      <a:r>
                        <a:rPr lang="en-US" sz="1100" b="1" kern="100">
                          <a:effectLst/>
                        </a:rPr>
                        <a:t> HSE_2011$totinc</a:t>
                      </a:r>
                      <a:endParaRPr lang="en-IE"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6490" marR="56490" marT="0" marB="0"/>
                </a:tc>
                <a:tc>
                  <a:txBody>
                    <a:bodyPr/>
                    <a:lstStyle/>
                    <a:p>
                      <a:pPr>
                        <a:lnSpc>
                          <a:spcPct val="107000"/>
                        </a:lnSpc>
                        <a:spcAft>
                          <a:spcPts val="800"/>
                        </a:spcAft>
                      </a:pPr>
                      <a:r>
                        <a:rPr lang="en-US" sz="1100" b="1" kern="100">
                          <a:effectLst/>
                        </a:rPr>
                        <a:t> </a:t>
                      </a:r>
                      <a:endParaRPr lang="en-IE" sz="1100" b="1" kern="100">
                        <a:effectLst/>
                      </a:endParaRPr>
                    </a:p>
                    <a:p>
                      <a:pPr>
                        <a:lnSpc>
                          <a:spcPct val="107000"/>
                        </a:lnSpc>
                        <a:spcAft>
                          <a:spcPts val="800"/>
                        </a:spcAft>
                      </a:pPr>
                      <a:r>
                        <a:rPr lang="en-US" sz="1100" b="1" kern="100">
                          <a:effectLst/>
                        </a:rPr>
                        <a:t>r=0.07325339</a:t>
                      </a:r>
                      <a:endParaRPr lang="en-IE" sz="1100" b="1" kern="100">
                        <a:effectLst/>
                      </a:endParaRPr>
                    </a:p>
                    <a:p>
                      <a:pPr>
                        <a:lnSpc>
                          <a:spcPct val="107000"/>
                        </a:lnSpc>
                        <a:spcAft>
                          <a:spcPts val="800"/>
                        </a:spcAft>
                      </a:pPr>
                      <a:r>
                        <a:rPr lang="en-US" sz="1100" b="1" kern="100">
                          <a:effectLst/>
                        </a:rPr>
                        <a:t>P-value=2.644-11</a:t>
                      </a:r>
                      <a:endParaRPr lang="en-IE" sz="1100" b="1" kern="100">
                        <a:effectLst/>
                      </a:endParaRPr>
                    </a:p>
                    <a:p>
                      <a:pPr>
                        <a:lnSpc>
                          <a:spcPct val="107000"/>
                        </a:lnSpc>
                        <a:spcAft>
                          <a:spcPts val="800"/>
                        </a:spcAft>
                      </a:pPr>
                      <a:r>
                        <a:rPr lang="en-US" sz="1100" b="1" kern="100">
                          <a:effectLst/>
                        </a:rPr>
                        <a:t> </a:t>
                      </a:r>
                      <a:endParaRPr lang="en-IE" sz="1100" b="1" kern="100">
                        <a:effectLst/>
                        <a:latin typeface="Calibri" panose="020F0502020204030204" pitchFamily="34" charset="0"/>
                        <a:ea typeface="Calibri" panose="020F0502020204030204" pitchFamily="34" charset="0"/>
                        <a:cs typeface="Times New Roman" panose="02020603050405020304" pitchFamily="18" charset="0"/>
                      </a:endParaRPr>
                    </a:p>
                  </a:txBody>
                  <a:tcPr marL="56490" marR="56490" marT="0" marB="0"/>
                </a:tc>
                <a:tc>
                  <a:txBody>
                    <a:bodyPr/>
                    <a:lstStyle/>
                    <a:p>
                      <a:pPr algn="ctr">
                        <a:lnSpc>
                          <a:spcPct val="107000"/>
                        </a:lnSpc>
                        <a:spcAft>
                          <a:spcPts val="800"/>
                        </a:spcAft>
                      </a:pPr>
                      <a:r>
                        <a:rPr lang="en-US" sz="1100" b="1" kern="100">
                          <a:effectLst/>
                        </a:rPr>
                        <a:t>X</a:t>
                      </a:r>
                      <a:endParaRPr lang="en-IE"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6490" marR="56490" marT="0" marB="0"/>
                </a:tc>
                <a:tc>
                  <a:txBody>
                    <a:bodyPr/>
                    <a:lstStyle/>
                    <a:p>
                      <a:pPr>
                        <a:lnSpc>
                          <a:spcPct val="107000"/>
                        </a:lnSpc>
                        <a:spcAft>
                          <a:spcPts val="800"/>
                        </a:spcAft>
                      </a:pPr>
                      <a:r>
                        <a:rPr lang="en-US" sz="1100" b="1" kern="100" dirty="0">
                          <a:effectLst/>
                        </a:rPr>
                        <a:t> </a:t>
                      </a:r>
                      <a:endParaRPr lang="en-IE" sz="1100" b="1" kern="100" dirty="0">
                        <a:effectLst/>
                      </a:endParaRPr>
                    </a:p>
                    <a:p>
                      <a:pPr>
                        <a:lnSpc>
                          <a:spcPct val="107000"/>
                        </a:lnSpc>
                        <a:spcAft>
                          <a:spcPts val="800"/>
                        </a:spcAft>
                      </a:pPr>
                      <a:r>
                        <a:rPr lang="en-US" sz="1100" b="1" kern="100" dirty="0">
                          <a:effectLst/>
                        </a:rPr>
                        <a:t>r=0.04988733</a:t>
                      </a:r>
                      <a:endParaRPr lang="en-IE" sz="1100" b="1" kern="100" dirty="0">
                        <a:effectLst/>
                      </a:endParaRPr>
                    </a:p>
                    <a:p>
                      <a:pPr>
                        <a:lnSpc>
                          <a:spcPct val="107000"/>
                        </a:lnSpc>
                        <a:spcAft>
                          <a:spcPts val="800"/>
                        </a:spcAft>
                      </a:pPr>
                      <a:r>
                        <a:rPr lang="en-US" sz="1100" b="1" kern="100" dirty="0">
                          <a:effectLst/>
                        </a:rPr>
                        <a:t>P-value=4.062e-07</a:t>
                      </a:r>
                      <a:endParaRPr lang="en-IE"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6490" marR="56490" marT="0" marB="0"/>
                </a:tc>
                <a:tc>
                  <a:txBody>
                    <a:bodyPr/>
                    <a:lstStyle/>
                    <a:p>
                      <a:pPr>
                        <a:lnSpc>
                          <a:spcPct val="107000"/>
                        </a:lnSpc>
                        <a:spcAft>
                          <a:spcPts val="800"/>
                        </a:spcAft>
                      </a:pPr>
                      <a:r>
                        <a:rPr lang="en-US" sz="1100" b="1" kern="100" dirty="0">
                          <a:effectLst/>
                        </a:rPr>
                        <a:t> </a:t>
                      </a:r>
                      <a:endParaRPr lang="en-IE" sz="1100" b="1" kern="100" dirty="0">
                        <a:effectLst/>
                      </a:endParaRPr>
                    </a:p>
                    <a:p>
                      <a:pPr>
                        <a:lnSpc>
                          <a:spcPct val="107000"/>
                        </a:lnSpc>
                        <a:spcAft>
                          <a:spcPts val="800"/>
                        </a:spcAft>
                      </a:pPr>
                      <a:r>
                        <a:rPr lang="en-US" sz="1100" b="1" kern="100" dirty="0">
                          <a:effectLst/>
                        </a:rPr>
                        <a:t>r=0.004751272</a:t>
                      </a:r>
                      <a:endParaRPr lang="en-IE" sz="1100" b="1" kern="100" dirty="0">
                        <a:effectLst/>
                      </a:endParaRPr>
                    </a:p>
                    <a:p>
                      <a:pPr>
                        <a:lnSpc>
                          <a:spcPct val="107000"/>
                        </a:lnSpc>
                        <a:spcAft>
                          <a:spcPts val="800"/>
                        </a:spcAft>
                      </a:pPr>
                      <a:r>
                        <a:rPr lang="en-US" sz="1100" b="1" kern="100" dirty="0">
                          <a:effectLst/>
                        </a:rPr>
                        <a:t>P-value=0.6297 </a:t>
                      </a:r>
                      <a:endParaRPr lang="en-IE"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6490" marR="56490" marT="0" marB="0"/>
                </a:tc>
                <a:extLst>
                  <a:ext uri="{0D108BD9-81ED-4DB2-BD59-A6C34878D82A}">
                    <a16:rowId xmlns:a16="http://schemas.microsoft.com/office/drawing/2014/main" val="935969130"/>
                  </a:ext>
                </a:extLst>
              </a:tr>
              <a:tr h="985471">
                <a:tc>
                  <a:txBody>
                    <a:bodyPr/>
                    <a:lstStyle/>
                    <a:p>
                      <a:pPr>
                        <a:lnSpc>
                          <a:spcPct val="107000"/>
                        </a:lnSpc>
                        <a:spcAft>
                          <a:spcPts val="800"/>
                        </a:spcAft>
                      </a:pPr>
                      <a:r>
                        <a:rPr lang="en-US" sz="1100" b="1" kern="100">
                          <a:effectLst/>
                        </a:rPr>
                        <a:t>Age at last birthday</a:t>
                      </a:r>
                      <a:endParaRPr lang="en-IE" sz="1100" b="1" kern="100">
                        <a:effectLst/>
                      </a:endParaRPr>
                    </a:p>
                    <a:p>
                      <a:pPr>
                        <a:lnSpc>
                          <a:spcPct val="107000"/>
                        </a:lnSpc>
                        <a:spcAft>
                          <a:spcPts val="800"/>
                        </a:spcAft>
                      </a:pPr>
                      <a:r>
                        <a:rPr lang="en-US" sz="1100" b="1" kern="100">
                          <a:effectLst/>
                        </a:rPr>
                        <a:t> HSE_2011$Age</a:t>
                      </a:r>
                      <a:endParaRPr lang="en-IE"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6490" marR="56490" marT="0" marB="0"/>
                </a:tc>
                <a:tc>
                  <a:txBody>
                    <a:bodyPr/>
                    <a:lstStyle/>
                    <a:p>
                      <a:pPr>
                        <a:lnSpc>
                          <a:spcPct val="107000"/>
                        </a:lnSpc>
                        <a:spcAft>
                          <a:spcPts val="800"/>
                        </a:spcAft>
                      </a:pPr>
                      <a:r>
                        <a:rPr lang="en-US" sz="1100" b="1" kern="100">
                          <a:effectLst/>
                        </a:rPr>
                        <a:t> </a:t>
                      </a:r>
                      <a:endParaRPr lang="en-IE" sz="1100" b="1" kern="100">
                        <a:effectLst/>
                      </a:endParaRPr>
                    </a:p>
                    <a:p>
                      <a:pPr>
                        <a:lnSpc>
                          <a:spcPct val="107000"/>
                        </a:lnSpc>
                        <a:spcAft>
                          <a:spcPts val="800"/>
                        </a:spcAft>
                      </a:pPr>
                      <a:r>
                        <a:rPr lang="en-US" sz="1100" b="1" kern="100">
                          <a:effectLst/>
                        </a:rPr>
                        <a:t>r=0.06889968</a:t>
                      </a:r>
                      <a:endParaRPr lang="en-IE" sz="1100" b="1" kern="100">
                        <a:effectLst/>
                      </a:endParaRPr>
                    </a:p>
                    <a:p>
                      <a:pPr>
                        <a:lnSpc>
                          <a:spcPct val="107000"/>
                        </a:lnSpc>
                        <a:spcAft>
                          <a:spcPts val="800"/>
                        </a:spcAft>
                      </a:pPr>
                      <a:r>
                        <a:rPr lang="en-US" sz="1100" b="1" kern="100">
                          <a:effectLst/>
                        </a:rPr>
                        <a:t>P-value=1.871e-10</a:t>
                      </a:r>
                      <a:endParaRPr lang="en-IE" sz="1100" b="1" kern="100">
                        <a:effectLst/>
                      </a:endParaRPr>
                    </a:p>
                    <a:p>
                      <a:pPr>
                        <a:lnSpc>
                          <a:spcPct val="107000"/>
                        </a:lnSpc>
                        <a:spcAft>
                          <a:spcPts val="800"/>
                        </a:spcAft>
                      </a:pPr>
                      <a:r>
                        <a:rPr lang="en-US" sz="1100" b="1" kern="100">
                          <a:effectLst/>
                        </a:rPr>
                        <a:t> </a:t>
                      </a:r>
                      <a:endParaRPr lang="en-IE" sz="1100" b="1" kern="100">
                        <a:effectLst/>
                        <a:latin typeface="Calibri" panose="020F0502020204030204" pitchFamily="34" charset="0"/>
                        <a:ea typeface="Calibri" panose="020F0502020204030204" pitchFamily="34" charset="0"/>
                        <a:cs typeface="Times New Roman" panose="02020603050405020304" pitchFamily="18" charset="0"/>
                      </a:endParaRPr>
                    </a:p>
                  </a:txBody>
                  <a:tcPr marL="56490" marR="56490" marT="0" marB="0"/>
                </a:tc>
                <a:tc>
                  <a:txBody>
                    <a:bodyPr/>
                    <a:lstStyle/>
                    <a:p>
                      <a:pPr>
                        <a:lnSpc>
                          <a:spcPct val="107000"/>
                        </a:lnSpc>
                        <a:spcAft>
                          <a:spcPts val="800"/>
                        </a:spcAft>
                      </a:pPr>
                      <a:r>
                        <a:rPr lang="en-US" sz="1100" b="1" kern="100">
                          <a:effectLst/>
                        </a:rPr>
                        <a:t> </a:t>
                      </a:r>
                      <a:endParaRPr lang="en-IE" sz="1100" b="1" kern="100">
                        <a:effectLst/>
                      </a:endParaRPr>
                    </a:p>
                    <a:p>
                      <a:pPr>
                        <a:lnSpc>
                          <a:spcPct val="107000"/>
                        </a:lnSpc>
                        <a:spcAft>
                          <a:spcPts val="800"/>
                        </a:spcAft>
                      </a:pPr>
                      <a:r>
                        <a:rPr lang="en-US" sz="1100" b="1" kern="100">
                          <a:effectLst/>
                        </a:rPr>
                        <a:t>r=0.04988733</a:t>
                      </a:r>
                      <a:endParaRPr lang="en-IE" sz="1100" b="1" kern="100">
                        <a:effectLst/>
                      </a:endParaRPr>
                    </a:p>
                    <a:p>
                      <a:pPr>
                        <a:lnSpc>
                          <a:spcPct val="107000"/>
                        </a:lnSpc>
                        <a:spcAft>
                          <a:spcPts val="800"/>
                        </a:spcAft>
                      </a:pPr>
                      <a:r>
                        <a:rPr lang="en-US" sz="1100" b="1" kern="100">
                          <a:effectLst/>
                        </a:rPr>
                        <a:t>P-value=4.062e-07</a:t>
                      </a:r>
                      <a:endParaRPr lang="en-IE" sz="1100" b="1" kern="100">
                        <a:effectLst/>
                        <a:latin typeface="Calibri" panose="020F0502020204030204" pitchFamily="34" charset="0"/>
                        <a:ea typeface="Calibri" panose="020F0502020204030204" pitchFamily="34" charset="0"/>
                        <a:cs typeface="Times New Roman" panose="02020603050405020304" pitchFamily="18" charset="0"/>
                      </a:endParaRPr>
                    </a:p>
                  </a:txBody>
                  <a:tcPr marL="56490" marR="56490" marT="0" marB="0"/>
                </a:tc>
                <a:tc>
                  <a:txBody>
                    <a:bodyPr/>
                    <a:lstStyle/>
                    <a:p>
                      <a:pPr algn="ctr">
                        <a:lnSpc>
                          <a:spcPct val="107000"/>
                        </a:lnSpc>
                        <a:spcAft>
                          <a:spcPts val="800"/>
                        </a:spcAft>
                      </a:pPr>
                      <a:r>
                        <a:rPr lang="en-US" sz="1100" b="1" kern="100">
                          <a:effectLst/>
                        </a:rPr>
                        <a:t>X</a:t>
                      </a:r>
                      <a:endParaRPr lang="en-IE"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6490" marR="56490" marT="0" marB="0"/>
                </a:tc>
                <a:tc>
                  <a:txBody>
                    <a:bodyPr/>
                    <a:lstStyle/>
                    <a:p>
                      <a:pPr>
                        <a:lnSpc>
                          <a:spcPct val="107000"/>
                        </a:lnSpc>
                        <a:spcAft>
                          <a:spcPts val="800"/>
                        </a:spcAft>
                      </a:pPr>
                      <a:r>
                        <a:rPr lang="en-US" sz="1100" b="1" kern="100">
                          <a:effectLst/>
                        </a:rPr>
                        <a:t> </a:t>
                      </a:r>
                      <a:endParaRPr lang="en-IE" sz="1100" b="1" kern="100">
                        <a:effectLst/>
                      </a:endParaRPr>
                    </a:p>
                    <a:p>
                      <a:pPr>
                        <a:lnSpc>
                          <a:spcPct val="107000"/>
                        </a:lnSpc>
                        <a:spcAft>
                          <a:spcPts val="800"/>
                        </a:spcAft>
                      </a:pPr>
                      <a:r>
                        <a:rPr lang="en-US" sz="1100" b="1" kern="100">
                          <a:effectLst/>
                        </a:rPr>
                        <a:t>r=0.03268654</a:t>
                      </a:r>
                      <a:endParaRPr lang="en-IE" sz="1100" b="1" kern="100">
                        <a:effectLst/>
                      </a:endParaRPr>
                    </a:p>
                    <a:p>
                      <a:pPr>
                        <a:lnSpc>
                          <a:spcPct val="107000"/>
                        </a:lnSpc>
                        <a:spcAft>
                          <a:spcPts val="800"/>
                        </a:spcAft>
                      </a:pPr>
                      <a:r>
                        <a:rPr lang="en-US" sz="1100" b="1" kern="100">
                          <a:effectLst/>
                        </a:rPr>
                        <a:t>P-value=0.0007558</a:t>
                      </a:r>
                      <a:endParaRPr lang="en-IE"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6490" marR="56490" marT="0" marB="0"/>
                </a:tc>
                <a:extLst>
                  <a:ext uri="{0D108BD9-81ED-4DB2-BD59-A6C34878D82A}">
                    <a16:rowId xmlns:a16="http://schemas.microsoft.com/office/drawing/2014/main" val="3448970671"/>
                  </a:ext>
                </a:extLst>
              </a:tr>
              <a:tr h="985471">
                <a:tc>
                  <a:txBody>
                    <a:bodyPr/>
                    <a:lstStyle/>
                    <a:p>
                      <a:pPr>
                        <a:lnSpc>
                          <a:spcPct val="107000"/>
                        </a:lnSpc>
                        <a:spcAft>
                          <a:spcPts val="800"/>
                        </a:spcAft>
                      </a:pPr>
                      <a:r>
                        <a:rPr lang="en-US" sz="1100" b="1" kern="100">
                          <a:effectLst/>
                        </a:rPr>
                        <a:t>Gender</a:t>
                      </a:r>
                      <a:endParaRPr lang="en-IE" sz="1100" b="1" kern="100">
                        <a:effectLst/>
                      </a:endParaRPr>
                    </a:p>
                    <a:p>
                      <a:pPr>
                        <a:lnSpc>
                          <a:spcPct val="107000"/>
                        </a:lnSpc>
                        <a:spcAft>
                          <a:spcPts val="800"/>
                        </a:spcAft>
                      </a:pPr>
                      <a:r>
                        <a:rPr lang="en-US" sz="1100" b="1" kern="100">
                          <a:effectLst/>
                        </a:rPr>
                        <a:t> HSE_2011$Sex</a:t>
                      </a:r>
                      <a:endParaRPr lang="en-IE"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6490" marR="56490" marT="0" marB="0"/>
                </a:tc>
                <a:tc>
                  <a:txBody>
                    <a:bodyPr/>
                    <a:lstStyle/>
                    <a:p>
                      <a:pPr>
                        <a:lnSpc>
                          <a:spcPct val="107000"/>
                        </a:lnSpc>
                        <a:spcAft>
                          <a:spcPts val="800"/>
                        </a:spcAft>
                      </a:pPr>
                      <a:r>
                        <a:rPr lang="en-US" sz="1100" b="1" kern="100">
                          <a:effectLst/>
                        </a:rPr>
                        <a:t> </a:t>
                      </a:r>
                      <a:endParaRPr lang="en-IE" sz="1100" b="1" kern="100">
                        <a:effectLst/>
                      </a:endParaRPr>
                    </a:p>
                    <a:p>
                      <a:pPr>
                        <a:lnSpc>
                          <a:spcPct val="107000"/>
                        </a:lnSpc>
                        <a:spcAft>
                          <a:spcPts val="800"/>
                        </a:spcAft>
                      </a:pPr>
                      <a:r>
                        <a:rPr lang="en-US" sz="1100" b="1" kern="100">
                          <a:effectLst/>
                        </a:rPr>
                        <a:t>r=0.115942</a:t>
                      </a:r>
                      <a:endParaRPr lang="en-IE" sz="1100" b="1" kern="100">
                        <a:effectLst/>
                      </a:endParaRPr>
                    </a:p>
                    <a:p>
                      <a:pPr>
                        <a:lnSpc>
                          <a:spcPct val="107000"/>
                        </a:lnSpc>
                        <a:spcAft>
                          <a:spcPts val="800"/>
                        </a:spcAft>
                      </a:pPr>
                      <a:r>
                        <a:rPr lang="en-US" sz="1100" b="1" kern="100">
                          <a:effectLst/>
                        </a:rPr>
                        <a:t>P-value=2.2e-16</a:t>
                      </a:r>
                      <a:endParaRPr lang="en-IE" sz="1100" b="1" kern="100">
                        <a:effectLst/>
                      </a:endParaRPr>
                    </a:p>
                    <a:p>
                      <a:pPr>
                        <a:lnSpc>
                          <a:spcPct val="107000"/>
                        </a:lnSpc>
                        <a:spcAft>
                          <a:spcPts val="800"/>
                        </a:spcAft>
                      </a:pPr>
                      <a:r>
                        <a:rPr lang="en-US" sz="1100" b="1" kern="100">
                          <a:effectLst/>
                        </a:rPr>
                        <a:t> </a:t>
                      </a:r>
                      <a:endParaRPr lang="en-IE" sz="1100" b="1" kern="100">
                        <a:effectLst/>
                        <a:latin typeface="Calibri" panose="020F0502020204030204" pitchFamily="34" charset="0"/>
                        <a:ea typeface="Calibri" panose="020F0502020204030204" pitchFamily="34" charset="0"/>
                        <a:cs typeface="Times New Roman" panose="02020603050405020304" pitchFamily="18" charset="0"/>
                      </a:endParaRPr>
                    </a:p>
                  </a:txBody>
                  <a:tcPr marL="56490" marR="56490" marT="0" marB="0"/>
                </a:tc>
                <a:tc>
                  <a:txBody>
                    <a:bodyPr/>
                    <a:lstStyle/>
                    <a:p>
                      <a:pPr>
                        <a:lnSpc>
                          <a:spcPct val="107000"/>
                        </a:lnSpc>
                        <a:spcAft>
                          <a:spcPts val="800"/>
                        </a:spcAft>
                      </a:pPr>
                      <a:r>
                        <a:rPr lang="en-US" sz="1100" b="1" kern="100">
                          <a:effectLst/>
                        </a:rPr>
                        <a:t> </a:t>
                      </a:r>
                      <a:endParaRPr lang="en-IE" sz="1100" b="1" kern="100">
                        <a:effectLst/>
                      </a:endParaRPr>
                    </a:p>
                    <a:p>
                      <a:pPr>
                        <a:lnSpc>
                          <a:spcPct val="107000"/>
                        </a:lnSpc>
                        <a:spcAft>
                          <a:spcPts val="800"/>
                        </a:spcAft>
                      </a:pPr>
                      <a:r>
                        <a:rPr lang="en-US" sz="1100" b="1" kern="100">
                          <a:effectLst/>
                        </a:rPr>
                        <a:t>r=0.004751272</a:t>
                      </a:r>
                      <a:endParaRPr lang="en-IE" sz="1100" b="1" kern="100">
                        <a:effectLst/>
                      </a:endParaRPr>
                    </a:p>
                    <a:p>
                      <a:pPr>
                        <a:lnSpc>
                          <a:spcPct val="107000"/>
                        </a:lnSpc>
                        <a:spcAft>
                          <a:spcPts val="800"/>
                        </a:spcAft>
                      </a:pPr>
                      <a:r>
                        <a:rPr lang="en-US" sz="1100" b="1" kern="100">
                          <a:effectLst/>
                        </a:rPr>
                        <a:t>P-value=0.6297</a:t>
                      </a:r>
                      <a:endParaRPr lang="en-IE" sz="1100" b="1" kern="100">
                        <a:effectLst/>
                        <a:latin typeface="Calibri" panose="020F0502020204030204" pitchFamily="34" charset="0"/>
                        <a:ea typeface="Calibri" panose="020F0502020204030204" pitchFamily="34" charset="0"/>
                        <a:cs typeface="Times New Roman" panose="02020603050405020304" pitchFamily="18" charset="0"/>
                      </a:endParaRPr>
                    </a:p>
                  </a:txBody>
                  <a:tcPr marL="56490" marR="56490" marT="0" marB="0"/>
                </a:tc>
                <a:tc>
                  <a:txBody>
                    <a:bodyPr/>
                    <a:lstStyle/>
                    <a:p>
                      <a:pPr>
                        <a:lnSpc>
                          <a:spcPct val="107000"/>
                        </a:lnSpc>
                        <a:spcAft>
                          <a:spcPts val="800"/>
                        </a:spcAft>
                      </a:pPr>
                      <a:r>
                        <a:rPr lang="en-US" sz="1100" b="1" kern="100">
                          <a:effectLst/>
                        </a:rPr>
                        <a:t> </a:t>
                      </a:r>
                      <a:endParaRPr lang="en-IE" sz="1100" b="1" kern="100">
                        <a:effectLst/>
                      </a:endParaRPr>
                    </a:p>
                    <a:p>
                      <a:pPr>
                        <a:lnSpc>
                          <a:spcPct val="107000"/>
                        </a:lnSpc>
                        <a:spcAft>
                          <a:spcPts val="800"/>
                        </a:spcAft>
                      </a:pPr>
                      <a:r>
                        <a:rPr lang="en-US" sz="1100" b="1" kern="100">
                          <a:effectLst/>
                        </a:rPr>
                        <a:t>r=0.03268654</a:t>
                      </a:r>
                      <a:endParaRPr lang="en-IE" sz="1100" b="1" kern="100">
                        <a:effectLst/>
                      </a:endParaRPr>
                    </a:p>
                    <a:p>
                      <a:pPr>
                        <a:lnSpc>
                          <a:spcPct val="107000"/>
                        </a:lnSpc>
                        <a:spcAft>
                          <a:spcPts val="800"/>
                        </a:spcAft>
                      </a:pPr>
                      <a:r>
                        <a:rPr lang="en-US" sz="1100" b="1" kern="100">
                          <a:effectLst/>
                        </a:rPr>
                        <a:t>P-value=0.0007558</a:t>
                      </a:r>
                      <a:endParaRPr lang="en-IE" sz="1100" b="1" kern="100">
                        <a:effectLst/>
                        <a:latin typeface="Calibri" panose="020F0502020204030204" pitchFamily="34" charset="0"/>
                        <a:ea typeface="Calibri" panose="020F0502020204030204" pitchFamily="34" charset="0"/>
                        <a:cs typeface="Times New Roman" panose="02020603050405020304" pitchFamily="18" charset="0"/>
                      </a:endParaRPr>
                    </a:p>
                  </a:txBody>
                  <a:tcPr marL="56490" marR="56490" marT="0" marB="0"/>
                </a:tc>
                <a:tc>
                  <a:txBody>
                    <a:bodyPr/>
                    <a:lstStyle/>
                    <a:p>
                      <a:pPr algn="ctr">
                        <a:lnSpc>
                          <a:spcPct val="107000"/>
                        </a:lnSpc>
                        <a:spcAft>
                          <a:spcPts val="800"/>
                        </a:spcAft>
                      </a:pPr>
                      <a:r>
                        <a:rPr lang="en-US" sz="1100" b="1" kern="100" dirty="0">
                          <a:effectLst/>
                        </a:rPr>
                        <a:t>X</a:t>
                      </a:r>
                      <a:endParaRPr lang="en-IE" sz="1100" b="1" kern="100" dirty="0">
                        <a:effectLst/>
                      </a:endParaRPr>
                    </a:p>
                    <a:p>
                      <a:pPr algn="ctr">
                        <a:lnSpc>
                          <a:spcPct val="107000"/>
                        </a:lnSpc>
                        <a:spcAft>
                          <a:spcPts val="800"/>
                        </a:spcAft>
                      </a:pPr>
                      <a:r>
                        <a:rPr lang="en-US" sz="1100" b="1" kern="100" dirty="0">
                          <a:effectLst/>
                        </a:rPr>
                        <a:t> </a:t>
                      </a:r>
                      <a:endParaRPr lang="en-IE" sz="11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56490" marR="56490" marT="0" marB="0"/>
                </a:tc>
                <a:extLst>
                  <a:ext uri="{0D108BD9-81ED-4DB2-BD59-A6C34878D82A}">
                    <a16:rowId xmlns:a16="http://schemas.microsoft.com/office/drawing/2014/main" val="3071877352"/>
                  </a:ext>
                </a:extLst>
              </a:tr>
            </a:tbl>
          </a:graphicData>
        </a:graphic>
      </p:graphicFrame>
    </p:spTree>
    <p:extLst>
      <p:ext uri="{BB962C8B-B14F-4D97-AF65-F5344CB8AC3E}">
        <p14:creationId xmlns:p14="http://schemas.microsoft.com/office/powerpoint/2010/main" val="2040781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0B5F7E3B-C5F1-40E0-A491-558BAFBC1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F56BD98-D496-22AC-F062-308AFEE29414}"/>
              </a:ext>
            </a:extLst>
          </p:cNvPr>
          <p:cNvSpPr>
            <a:spLocks noGrp="1"/>
          </p:cNvSpPr>
          <p:nvPr>
            <p:ph type="title"/>
          </p:nvPr>
        </p:nvSpPr>
        <p:spPr>
          <a:xfrm>
            <a:off x="643467" y="816638"/>
            <a:ext cx="3367359" cy="5224724"/>
          </a:xfrm>
        </p:spPr>
        <p:txBody>
          <a:bodyPr anchor="ctr">
            <a:normAutofit/>
          </a:bodyPr>
          <a:lstStyle/>
          <a:p>
            <a:r>
              <a:rPr lang="en-US"/>
              <a:t>Health Survey for England (2011): </a:t>
            </a:r>
            <a:r>
              <a:rPr lang="en-IE"/>
              <a:t>Inferential Statistics</a:t>
            </a:r>
            <a:endParaRPr lang="en-IE" dirty="0"/>
          </a:p>
        </p:txBody>
      </p:sp>
      <p:sp>
        <p:nvSpPr>
          <p:cNvPr id="3" name="Content Placeholder 2">
            <a:extLst>
              <a:ext uri="{FF2B5EF4-FFF2-40B4-BE49-F238E27FC236}">
                <a16:creationId xmlns:a16="http://schemas.microsoft.com/office/drawing/2014/main" id="{EEE24DA9-3DE5-0157-083C-7FEC0DEEC9EE}"/>
              </a:ext>
            </a:extLst>
          </p:cNvPr>
          <p:cNvSpPr>
            <a:spLocks noGrp="1"/>
          </p:cNvSpPr>
          <p:nvPr>
            <p:ph idx="1"/>
          </p:nvPr>
        </p:nvSpPr>
        <p:spPr>
          <a:xfrm>
            <a:off x="4654295" y="816638"/>
            <a:ext cx="4619706" cy="5224724"/>
          </a:xfrm>
        </p:spPr>
        <p:txBody>
          <a:bodyPr anchor="ctr">
            <a:normAutofit/>
          </a:bodyPr>
          <a:lstStyle/>
          <a:p>
            <a:pPr>
              <a:lnSpc>
                <a:spcPct val="90000"/>
              </a:lnSpc>
            </a:pPr>
            <a:r>
              <a:rPr lang="en-US" sz="1700" dirty="0"/>
              <a:t>The value of r indicates the strength and direction of the relationship between two variables.</a:t>
            </a:r>
          </a:p>
          <a:p>
            <a:pPr>
              <a:lnSpc>
                <a:spcPct val="90000"/>
              </a:lnSpc>
            </a:pPr>
            <a:r>
              <a:rPr lang="en-US" sz="1700" dirty="0"/>
              <a:t>The p-value is used to test the null hypothesis that there is no correlation between the two variables (r=0).  A very small p-value (&lt;0.05) indicates that the correlation is statistically significant. </a:t>
            </a:r>
            <a:endParaRPr lang="en-US" sz="1700" dirty="0">
              <a:latin typeface="akzidenz-grotesk"/>
            </a:endParaRPr>
          </a:p>
          <a:p>
            <a:pPr>
              <a:lnSpc>
                <a:spcPct val="90000"/>
              </a:lnSpc>
            </a:pPr>
            <a:r>
              <a:rPr lang="en-US" sz="1700" dirty="0"/>
              <a:t>The majority of the relationships seem to be statistically significant but extremely weak, meaning that while there are associations between these factors and drinking behavior/total household income/age/gender, other variables may play a more significant role.</a:t>
            </a:r>
          </a:p>
        </p:txBody>
      </p:sp>
    </p:spTree>
    <p:extLst>
      <p:ext uri="{BB962C8B-B14F-4D97-AF65-F5344CB8AC3E}">
        <p14:creationId xmlns:p14="http://schemas.microsoft.com/office/powerpoint/2010/main" val="2176683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06088-4AB0-5013-0660-3DE36403C8BF}"/>
              </a:ext>
            </a:extLst>
          </p:cNvPr>
          <p:cNvSpPr>
            <a:spLocks noGrp="1"/>
          </p:cNvSpPr>
          <p:nvPr>
            <p:ph type="title"/>
          </p:nvPr>
        </p:nvSpPr>
        <p:spPr>
          <a:xfrm>
            <a:off x="677334" y="609600"/>
            <a:ext cx="8596668" cy="1320800"/>
          </a:xfrm>
        </p:spPr>
        <p:txBody>
          <a:bodyPr anchor="t">
            <a:normAutofit/>
          </a:bodyPr>
          <a:lstStyle/>
          <a:p>
            <a:pPr>
              <a:lnSpc>
                <a:spcPct val="90000"/>
              </a:lnSpc>
            </a:pPr>
            <a:r>
              <a:rPr lang="en-US" sz="2800"/>
              <a:t>Discussion of the findings with reference to relevant literature on gender and alcohol in the UK</a:t>
            </a:r>
            <a:endParaRPr lang="en-IE" sz="2800"/>
          </a:p>
        </p:txBody>
      </p:sp>
      <p:sp>
        <p:nvSpPr>
          <p:cNvPr id="3" name="Content Placeholder 2">
            <a:extLst>
              <a:ext uri="{FF2B5EF4-FFF2-40B4-BE49-F238E27FC236}">
                <a16:creationId xmlns:a16="http://schemas.microsoft.com/office/drawing/2014/main" id="{EF2455C8-0603-42DC-C117-A70ACCBA4924}"/>
              </a:ext>
            </a:extLst>
          </p:cNvPr>
          <p:cNvSpPr>
            <a:spLocks noGrp="1"/>
          </p:cNvSpPr>
          <p:nvPr>
            <p:ph idx="1"/>
          </p:nvPr>
        </p:nvSpPr>
        <p:spPr>
          <a:xfrm>
            <a:off x="677334" y="1787515"/>
            <a:ext cx="4768426" cy="4331651"/>
          </a:xfrm>
        </p:spPr>
        <p:txBody>
          <a:bodyPr>
            <a:noAutofit/>
          </a:bodyPr>
          <a:lstStyle/>
          <a:p>
            <a:pPr>
              <a:lnSpc>
                <a:spcPct val="90000"/>
              </a:lnSpc>
            </a:pPr>
            <a:r>
              <a:rPr lang="en-US" sz="1600" dirty="0"/>
              <a:t>At present, 83.98% of men drink alcohol compared to 74.41% of women who claim to do so.</a:t>
            </a:r>
          </a:p>
          <a:p>
            <a:pPr>
              <a:lnSpc>
                <a:spcPct val="90000"/>
              </a:lnSpc>
            </a:pPr>
            <a:r>
              <a:rPr lang="en-US" sz="1600" dirty="0"/>
              <a:t>Gender gap in alcohol consumption is narrowing over the last years.  In the past, men were considered to drink much more alcohol (units per week) and much more often (more than once per week).  </a:t>
            </a:r>
          </a:p>
          <a:p>
            <a:pPr>
              <a:lnSpc>
                <a:spcPct val="90000"/>
              </a:lnSpc>
            </a:pPr>
            <a:r>
              <a:rPr lang="en-US" sz="1600" dirty="0"/>
              <a:t>Targeted advertising for a female public, pricing and changing socio-economic patterns of women might have impacted the rise in alcohol consumption among them.</a:t>
            </a:r>
          </a:p>
          <a:p>
            <a:pPr>
              <a:lnSpc>
                <a:spcPct val="90000"/>
              </a:lnSpc>
            </a:pPr>
            <a:r>
              <a:rPr lang="en-US" sz="1600" dirty="0"/>
              <a:t>Men prefer drinking beers and spirits in public spaces (pubs, bars), while women prefer drinking wine in non-public spaces (home).  </a:t>
            </a:r>
          </a:p>
          <a:p>
            <a:pPr>
              <a:lnSpc>
                <a:spcPct val="90000"/>
              </a:lnSpc>
            </a:pPr>
            <a:r>
              <a:rPr lang="en-US" sz="1600" dirty="0"/>
              <a:t>Men are more likely to engage in binge drinking than women.</a:t>
            </a:r>
          </a:p>
        </p:txBody>
      </p:sp>
      <p:pic>
        <p:nvPicPr>
          <p:cNvPr id="29" name="Graphic 28" descr="Beer">
            <a:extLst>
              <a:ext uri="{FF2B5EF4-FFF2-40B4-BE49-F238E27FC236}">
                <a16:creationId xmlns:a16="http://schemas.microsoft.com/office/drawing/2014/main" id="{024820E1-7CFA-81D0-F3B1-4B4D0BF171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0501" y="2078051"/>
            <a:ext cx="3750581" cy="3750581"/>
          </a:xfrm>
          <a:prstGeom prst="rect">
            <a:avLst/>
          </a:prstGeom>
        </p:spPr>
      </p:pic>
    </p:spTree>
    <p:extLst>
      <p:ext uri="{BB962C8B-B14F-4D97-AF65-F5344CB8AC3E}">
        <p14:creationId xmlns:p14="http://schemas.microsoft.com/office/powerpoint/2010/main" val="330176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2ED567-06B3-4107-9773-BBB6BD786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F2455C8-0603-42DC-C117-A70ACCBA4924}"/>
              </a:ext>
            </a:extLst>
          </p:cNvPr>
          <p:cNvSpPr>
            <a:spLocks noGrp="1"/>
          </p:cNvSpPr>
          <p:nvPr>
            <p:ph idx="1"/>
          </p:nvPr>
        </p:nvSpPr>
        <p:spPr>
          <a:xfrm>
            <a:off x="677334" y="1253067"/>
            <a:ext cx="6155266" cy="4351866"/>
          </a:xfrm>
        </p:spPr>
        <p:txBody>
          <a:bodyPr anchor="ctr">
            <a:normAutofit/>
          </a:bodyPr>
          <a:lstStyle/>
          <a:p>
            <a:r>
              <a:rPr lang="en-US" dirty="0"/>
              <a:t>Women tend to suffer more alcohol-related health issues due to their body composition (fat and water content) than men.</a:t>
            </a:r>
          </a:p>
          <a:p>
            <a:r>
              <a:rPr lang="en-US" dirty="0"/>
              <a:t>Research has shown that lower socioeconomic status is often associated with higher rates of alcohol consumption, particularly among men. </a:t>
            </a:r>
          </a:p>
          <a:p>
            <a:r>
              <a:rPr lang="en-US" dirty="0"/>
              <a:t>Regional differences in drinking patterns are also evident, with people from more urban areas generally drinking more than those from rural areas. </a:t>
            </a:r>
            <a:endParaRPr lang="en-IE" dirty="0"/>
          </a:p>
        </p:txBody>
      </p:sp>
      <p:sp>
        <p:nvSpPr>
          <p:cNvPr id="10" name="Rectangle 9">
            <a:extLst>
              <a:ext uri="{FF2B5EF4-FFF2-40B4-BE49-F238E27FC236}">
                <a16:creationId xmlns:a16="http://schemas.microsoft.com/office/drawing/2014/main" id="{AF551D8B-3775-4477-88B7-7B7C350D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2" name="Straight Connector 11">
            <a:extLst>
              <a:ext uri="{FF2B5EF4-FFF2-40B4-BE49-F238E27FC236}">
                <a16:creationId xmlns:a16="http://schemas.microsoft.com/office/drawing/2014/main" id="{1A901C3D-CFAE-460D-BD0E-7D22164D7D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37C0EA9-1437-4437-9D20-2BBDA1AA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B934D2B-85E2-4375-94EE-B66C16BF7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18" name="Rectangle 25">
            <a:extLst>
              <a:ext uri="{FF2B5EF4-FFF2-40B4-BE49-F238E27FC236}">
                <a16:creationId xmlns:a16="http://schemas.microsoft.com/office/drawing/2014/main" id="{9B445E02-D785-4565-B842-9567BBC09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20" name="Isosceles Triangle 19">
            <a:extLst>
              <a:ext uri="{FF2B5EF4-FFF2-40B4-BE49-F238E27FC236}">
                <a16:creationId xmlns:a16="http://schemas.microsoft.com/office/drawing/2014/main" id="{2C153736-D102-4F57-9DE7-615AFC02B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22" name="Rectangle 27">
            <a:extLst>
              <a:ext uri="{FF2B5EF4-FFF2-40B4-BE49-F238E27FC236}">
                <a16:creationId xmlns:a16="http://schemas.microsoft.com/office/drawing/2014/main" id="{BA407A52-66F4-4CDE-A726-FF79F3EC3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24" name="Rectangle 28">
            <a:extLst>
              <a:ext uri="{FF2B5EF4-FFF2-40B4-BE49-F238E27FC236}">
                <a16:creationId xmlns:a16="http://schemas.microsoft.com/office/drawing/2014/main" id="{D28FFB34-4FC3-46F5-B900-D3B774FD0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26" name="Rectangle 29">
            <a:extLst>
              <a:ext uri="{FF2B5EF4-FFF2-40B4-BE49-F238E27FC236}">
                <a16:creationId xmlns:a16="http://schemas.microsoft.com/office/drawing/2014/main" id="{205F7B13-ACB5-46BE-8070-0431266B1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28" name="Isosceles Triangle 27">
            <a:extLst>
              <a:ext uri="{FF2B5EF4-FFF2-40B4-BE49-F238E27FC236}">
                <a16:creationId xmlns:a16="http://schemas.microsoft.com/office/drawing/2014/main" id="{D52A0D23-45DD-4DF4-ADE6-A81F409BB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2" name="Title 1">
            <a:extLst>
              <a:ext uri="{FF2B5EF4-FFF2-40B4-BE49-F238E27FC236}">
                <a16:creationId xmlns:a16="http://schemas.microsoft.com/office/drawing/2014/main" id="{69C06088-4AB0-5013-0660-3DE36403C8BF}"/>
              </a:ext>
            </a:extLst>
          </p:cNvPr>
          <p:cNvSpPr>
            <a:spLocks noGrp="1"/>
          </p:cNvSpPr>
          <p:nvPr>
            <p:ph type="title"/>
          </p:nvPr>
        </p:nvSpPr>
        <p:spPr>
          <a:xfrm>
            <a:off x="7829658" y="1253067"/>
            <a:ext cx="3371742" cy="4351866"/>
          </a:xfrm>
        </p:spPr>
        <p:txBody>
          <a:bodyPr anchor="ctr">
            <a:normAutofit/>
          </a:bodyPr>
          <a:lstStyle/>
          <a:p>
            <a:pPr>
              <a:lnSpc>
                <a:spcPct val="90000"/>
              </a:lnSpc>
            </a:pPr>
            <a:r>
              <a:rPr lang="en-US">
                <a:solidFill>
                  <a:schemeClr val="bg1"/>
                </a:solidFill>
              </a:rPr>
              <a:t>Discussion of the findings with reference to relevant literature on gender and alcohol in the UK</a:t>
            </a:r>
            <a:endParaRPr lang="en-IE">
              <a:solidFill>
                <a:schemeClr val="bg1"/>
              </a:solidFill>
            </a:endParaRPr>
          </a:p>
        </p:txBody>
      </p:sp>
    </p:spTree>
    <p:extLst>
      <p:ext uri="{BB962C8B-B14F-4D97-AF65-F5344CB8AC3E}">
        <p14:creationId xmlns:p14="http://schemas.microsoft.com/office/powerpoint/2010/main" val="800516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52ED567-06B3-4107-9773-BBB6BD786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BDE60A-DFED-B660-BDF2-A5184BB49EBD}"/>
              </a:ext>
            </a:extLst>
          </p:cNvPr>
          <p:cNvSpPr>
            <a:spLocks noGrp="1"/>
          </p:cNvSpPr>
          <p:nvPr>
            <p:ph idx="1"/>
          </p:nvPr>
        </p:nvSpPr>
        <p:spPr>
          <a:xfrm>
            <a:off x="677334" y="1253067"/>
            <a:ext cx="6155266" cy="4351866"/>
          </a:xfrm>
        </p:spPr>
        <p:txBody>
          <a:bodyPr anchor="ctr">
            <a:noAutofit/>
          </a:bodyPr>
          <a:lstStyle/>
          <a:p>
            <a:pPr>
              <a:lnSpc>
                <a:spcPct val="90000"/>
              </a:lnSpc>
            </a:pPr>
            <a:r>
              <a:rPr lang="en-US" dirty="0"/>
              <a:t>Targeted campaigns of awareness-raising for health risks associated with high alcohol consumption.</a:t>
            </a:r>
          </a:p>
          <a:p>
            <a:pPr>
              <a:lnSpc>
                <a:spcPct val="90000"/>
              </a:lnSpc>
            </a:pPr>
            <a:r>
              <a:rPr lang="en-US" dirty="0"/>
              <a:t>Pricing does have a direct impact on alcohol consumption.</a:t>
            </a:r>
          </a:p>
          <a:p>
            <a:pPr>
              <a:lnSpc>
                <a:spcPct val="90000"/>
              </a:lnSpc>
            </a:pPr>
            <a:r>
              <a:rPr lang="en-US" dirty="0"/>
              <a:t>Information campaigns making use of widely known role models disassociating alcohol consumption with influential and privileged social status.  </a:t>
            </a:r>
          </a:p>
          <a:p>
            <a:pPr>
              <a:lnSpc>
                <a:spcPct val="90000"/>
              </a:lnSpc>
            </a:pPr>
            <a:r>
              <a:rPr lang="en-US" dirty="0"/>
              <a:t>A similar campaign to that on anti-tobacco can be very effective (product labelling and health warning requirements, advertisement prohibition).  The share of smokers among men and women tend to continuously diminish at least in wealthier countries.</a:t>
            </a:r>
          </a:p>
          <a:p>
            <a:pPr>
              <a:lnSpc>
                <a:spcPct val="90000"/>
              </a:lnSpc>
            </a:pPr>
            <a:r>
              <a:rPr lang="en-US" dirty="0"/>
              <a:t>Extensive communication from doctors and health experts on the health risks associated with alcohol consumption (including physical/verbal violence, irresponsible driving, accidents </a:t>
            </a:r>
            <a:r>
              <a:rPr lang="en-US" dirty="0" err="1"/>
              <a:t>etc</a:t>
            </a:r>
            <a:r>
              <a:rPr lang="en-US" dirty="0"/>
              <a:t>).</a:t>
            </a:r>
          </a:p>
          <a:p>
            <a:pPr>
              <a:lnSpc>
                <a:spcPct val="90000"/>
              </a:lnSpc>
            </a:pPr>
            <a:r>
              <a:rPr lang="en-US" dirty="0"/>
              <a:t>Targeted campaigns for diverse social interaction environments (schools, universities, work, family).</a:t>
            </a:r>
          </a:p>
          <a:p>
            <a:pPr>
              <a:lnSpc>
                <a:spcPct val="90000"/>
              </a:lnSpc>
            </a:pPr>
            <a:r>
              <a:rPr lang="en-US" dirty="0"/>
              <a:t>Social media, TV, podcasts, radio, newspapers.</a:t>
            </a:r>
            <a:endParaRPr lang="en-IE" dirty="0"/>
          </a:p>
        </p:txBody>
      </p:sp>
      <p:sp>
        <p:nvSpPr>
          <p:cNvPr id="25" name="Rectangle 24">
            <a:extLst>
              <a:ext uri="{FF2B5EF4-FFF2-40B4-BE49-F238E27FC236}">
                <a16:creationId xmlns:a16="http://schemas.microsoft.com/office/drawing/2014/main" id="{AF551D8B-3775-4477-88B7-7B7C350D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27" name="Straight Connector 26">
            <a:extLst>
              <a:ext uri="{FF2B5EF4-FFF2-40B4-BE49-F238E27FC236}">
                <a16:creationId xmlns:a16="http://schemas.microsoft.com/office/drawing/2014/main" id="{1A901C3D-CFAE-460D-BD0E-7D22164D7D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37C0EA9-1437-4437-9D20-2BBDA1AA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31" name="Rectangle 23">
            <a:extLst>
              <a:ext uri="{FF2B5EF4-FFF2-40B4-BE49-F238E27FC236}">
                <a16:creationId xmlns:a16="http://schemas.microsoft.com/office/drawing/2014/main" id="{BB934D2B-85E2-4375-94EE-B66C16BF7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33" name="Rectangle 25">
            <a:extLst>
              <a:ext uri="{FF2B5EF4-FFF2-40B4-BE49-F238E27FC236}">
                <a16:creationId xmlns:a16="http://schemas.microsoft.com/office/drawing/2014/main" id="{9B445E02-D785-4565-B842-9567BBC09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35" name="Isosceles Triangle 34">
            <a:extLst>
              <a:ext uri="{FF2B5EF4-FFF2-40B4-BE49-F238E27FC236}">
                <a16:creationId xmlns:a16="http://schemas.microsoft.com/office/drawing/2014/main" id="{2C153736-D102-4F57-9DE7-615AFC02B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37" name="Rectangle 27">
            <a:extLst>
              <a:ext uri="{FF2B5EF4-FFF2-40B4-BE49-F238E27FC236}">
                <a16:creationId xmlns:a16="http://schemas.microsoft.com/office/drawing/2014/main" id="{BA407A52-66F4-4CDE-A726-FF79F3EC3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39" name="Rectangle 28">
            <a:extLst>
              <a:ext uri="{FF2B5EF4-FFF2-40B4-BE49-F238E27FC236}">
                <a16:creationId xmlns:a16="http://schemas.microsoft.com/office/drawing/2014/main" id="{D28FFB34-4FC3-46F5-B900-D3B774FD0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41" name="Rectangle 29">
            <a:extLst>
              <a:ext uri="{FF2B5EF4-FFF2-40B4-BE49-F238E27FC236}">
                <a16:creationId xmlns:a16="http://schemas.microsoft.com/office/drawing/2014/main" id="{205F7B13-ACB5-46BE-8070-0431266B1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43" name="Isosceles Triangle 42">
            <a:extLst>
              <a:ext uri="{FF2B5EF4-FFF2-40B4-BE49-F238E27FC236}">
                <a16:creationId xmlns:a16="http://schemas.microsoft.com/office/drawing/2014/main" id="{D52A0D23-45DD-4DF4-ADE6-A81F409BB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2" name="Title 1">
            <a:extLst>
              <a:ext uri="{FF2B5EF4-FFF2-40B4-BE49-F238E27FC236}">
                <a16:creationId xmlns:a16="http://schemas.microsoft.com/office/drawing/2014/main" id="{C341F75E-5489-BF74-CD81-FBC02521E8DB}"/>
              </a:ext>
            </a:extLst>
          </p:cNvPr>
          <p:cNvSpPr>
            <a:spLocks noGrp="1"/>
          </p:cNvSpPr>
          <p:nvPr>
            <p:ph type="title"/>
          </p:nvPr>
        </p:nvSpPr>
        <p:spPr>
          <a:xfrm>
            <a:off x="7829658" y="1253067"/>
            <a:ext cx="3371742" cy="4351866"/>
          </a:xfrm>
        </p:spPr>
        <p:txBody>
          <a:bodyPr anchor="ctr">
            <a:normAutofit/>
          </a:bodyPr>
          <a:lstStyle/>
          <a:p>
            <a:r>
              <a:rPr lang="en-IE" sz="3100">
                <a:solidFill>
                  <a:schemeClr val="bg1"/>
                </a:solidFill>
              </a:rPr>
              <a:t>Conclusions and recommendations</a:t>
            </a:r>
          </a:p>
        </p:txBody>
      </p:sp>
    </p:spTree>
    <p:extLst>
      <p:ext uri="{BB962C8B-B14F-4D97-AF65-F5344CB8AC3E}">
        <p14:creationId xmlns:p14="http://schemas.microsoft.com/office/powerpoint/2010/main" val="2270811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E3A6A76-AE5D-49AE-9D49-90C0F15482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64DBF464-02EB-49E8-BED5-CCD9C0E092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26" name="Rectangle 23">
              <a:extLst>
                <a:ext uri="{FF2B5EF4-FFF2-40B4-BE49-F238E27FC236}">
                  <a16:creationId xmlns:a16="http://schemas.microsoft.com/office/drawing/2014/main" id="{5F9D5DC0-F10A-4613-AEEB-F3886E477D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46" name="Rectangle 25">
              <a:extLst>
                <a:ext uri="{FF2B5EF4-FFF2-40B4-BE49-F238E27FC236}">
                  <a16:creationId xmlns:a16="http://schemas.microsoft.com/office/drawing/2014/main" id="{A43566CA-E28A-4758-B656-13F767ECA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28" name="Isosceles Triangle 27">
              <a:extLst>
                <a:ext uri="{FF2B5EF4-FFF2-40B4-BE49-F238E27FC236}">
                  <a16:creationId xmlns:a16="http://schemas.microsoft.com/office/drawing/2014/main" id="{9517B8F0-793D-4F61-80A8-8CB87BC087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47" name="Rectangle 27">
              <a:extLst>
                <a:ext uri="{FF2B5EF4-FFF2-40B4-BE49-F238E27FC236}">
                  <a16:creationId xmlns:a16="http://schemas.microsoft.com/office/drawing/2014/main" id="{D139FBAF-C134-4E1A-9404-4C7FB029E8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cxnSp>
          <p:nvCxnSpPr>
            <p:cNvPr id="30" name="Straight Connector 29">
              <a:extLst>
                <a:ext uri="{FF2B5EF4-FFF2-40B4-BE49-F238E27FC236}">
                  <a16:creationId xmlns:a16="http://schemas.microsoft.com/office/drawing/2014/main" id="{9DE9C77E-3EF1-4718-818D-55EA1600B7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alpha val="70000"/>
                </a:srgbClr>
              </a:solidFill>
            </a:ln>
          </p:spPr>
          <p:style>
            <a:lnRef idx="2">
              <a:schemeClr val="accent1"/>
            </a:lnRef>
            <a:fillRef idx="0">
              <a:schemeClr val="accent1"/>
            </a:fillRef>
            <a:effectRef idx="1">
              <a:schemeClr val="accent1"/>
            </a:effectRef>
            <a:fontRef idx="minor">
              <a:schemeClr val="tx1"/>
            </a:fontRef>
          </p:style>
        </p:cxnSp>
        <p:sp>
          <p:nvSpPr>
            <p:cNvPr id="48" name="Rectangle 28">
              <a:extLst>
                <a:ext uri="{FF2B5EF4-FFF2-40B4-BE49-F238E27FC236}">
                  <a16:creationId xmlns:a16="http://schemas.microsoft.com/office/drawing/2014/main" id="{DB10DB84-C347-472C-96BD-AD4340F03D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32" name="Rectangle 29">
              <a:extLst>
                <a:ext uri="{FF2B5EF4-FFF2-40B4-BE49-F238E27FC236}">
                  <a16:creationId xmlns:a16="http://schemas.microsoft.com/office/drawing/2014/main" id="{70CA661F-8359-442A-A42C-A0993AF8B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cxnSp>
          <p:nvCxnSpPr>
            <p:cNvPr id="49" name="Straight Connector 48">
              <a:extLst>
                <a:ext uri="{FF2B5EF4-FFF2-40B4-BE49-F238E27FC236}">
                  <a16:creationId xmlns:a16="http://schemas.microsoft.com/office/drawing/2014/main" id="{A75C8E99-F0B8-466B-A892-9E0643EAF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FFFFFF">
                  <a:alpha val="70000"/>
                </a:srgbClr>
              </a:solidFill>
            </a:ln>
          </p:spPr>
          <p:style>
            <a:lnRef idx="2">
              <a:schemeClr val="accent1"/>
            </a:lnRef>
            <a:fillRef idx="0">
              <a:schemeClr val="accent1"/>
            </a:fillRef>
            <a:effectRef idx="1">
              <a:schemeClr val="accent1"/>
            </a:effectRef>
            <a:fontRef idx="minor">
              <a:schemeClr val="tx1"/>
            </a:fontRef>
          </p:style>
        </p:cxnSp>
        <p:sp>
          <p:nvSpPr>
            <p:cNvPr id="34" name="Isosceles Triangle 33">
              <a:extLst>
                <a:ext uri="{FF2B5EF4-FFF2-40B4-BE49-F238E27FC236}">
                  <a16:creationId xmlns:a16="http://schemas.microsoft.com/office/drawing/2014/main" id="{65DD307C-66C1-4F16-86F5-287334F7B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50" name="Isosceles Triangle 49">
              <a:extLst>
                <a:ext uri="{FF2B5EF4-FFF2-40B4-BE49-F238E27FC236}">
                  <a16:creationId xmlns:a16="http://schemas.microsoft.com/office/drawing/2014/main" id="{744416C0-DB16-4364-B13C-2EC6F1A8A0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grpSp>
      <p:sp>
        <p:nvSpPr>
          <p:cNvPr id="2" name="Title 1">
            <a:extLst>
              <a:ext uri="{FF2B5EF4-FFF2-40B4-BE49-F238E27FC236}">
                <a16:creationId xmlns:a16="http://schemas.microsoft.com/office/drawing/2014/main" id="{6F76AD23-CB08-B246-5D3F-1C60AD4B55B1}"/>
              </a:ext>
            </a:extLst>
          </p:cNvPr>
          <p:cNvSpPr>
            <a:spLocks noGrp="1"/>
          </p:cNvSpPr>
          <p:nvPr>
            <p:ph type="title"/>
          </p:nvPr>
        </p:nvSpPr>
        <p:spPr>
          <a:xfrm>
            <a:off x="677334" y="609600"/>
            <a:ext cx="8596668" cy="1320800"/>
          </a:xfrm>
        </p:spPr>
        <p:txBody>
          <a:bodyPr>
            <a:normAutofit/>
          </a:bodyPr>
          <a:lstStyle/>
          <a:p>
            <a:r>
              <a:rPr lang="en-US">
                <a:solidFill>
                  <a:srgbClr val="FFFFFF"/>
                </a:solidFill>
              </a:rPr>
              <a:t>Bibliography</a:t>
            </a:r>
            <a:endParaRPr lang="en-IE">
              <a:solidFill>
                <a:srgbClr val="FFFFFF"/>
              </a:solidFill>
            </a:endParaRPr>
          </a:p>
        </p:txBody>
      </p:sp>
      <p:sp>
        <p:nvSpPr>
          <p:cNvPr id="3" name="Content Placeholder 2">
            <a:extLst>
              <a:ext uri="{FF2B5EF4-FFF2-40B4-BE49-F238E27FC236}">
                <a16:creationId xmlns:a16="http://schemas.microsoft.com/office/drawing/2014/main" id="{506D441F-F5D3-A1E6-8E23-226C8E8FABF5}"/>
              </a:ext>
            </a:extLst>
          </p:cNvPr>
          <p:cNvSpPr>
            <a:spLocks noGrp="1"/>
          </p:cNvSpPr>
          <p:nvPr>
            <p:ph idx="1"/>
          </p:nvPr>
        </p:nvSpPr>
        <p:spPr>
          <a:xfrm>
            <a:off x="677334" y="2160589"/>
            <a:ext cx="8596668" cy="3880773"/>
          </a:xfrm>
        </p:spPr>
        <p:txBody>
          <a:bodyPr>
            <a:normAutofit fontScale="92500" lnSpcReduction="10000"/>
          </a:bodyPr>
          <a:lstStyle/>
          <a:p>
            <a:pPr>
              <a:lnSpc>
                <a:spcPct val="90000"/>
              </a:lnSpc>
            </a:pPr>
            <a:r>
              <a:rPr lang="en-IE" sz="1700" u="sng" dirty="0">
                <a:solidFill>
                  <a:srgbClr val="FFFFFF"/>
                </a:solidFill>
                <a:latin typeface="Calibri" panose="020F0502020204030204" pitchFamily="34" charset="0"/>
                <a:hlinkClick r:id="rId3">
                  <a:extLst>
                    <a:ext uri="{A12FA001-AC4F-418D-AE19-62706E023703}">
                      <ahyp:hlinkClr xmlns:ahyp="http://schemas.microsoft.com/office/drawing/2018/hyperlinkcolor" val="tx"/>
                    </a:ext>
                  </a:extLst>
                </a:hlinkClick>
              </a:rPr>
              <a:t>Institute of Alcohol Studies </a:t>
            </a:r>
            <a:r>
              <a:rPr lang="en-IE" sz="1700" u="sng" dirty="0">
                <a:solidFill>
                  <a:srgbClr val="FFFFFF"/>
                </a:solidFill>
                <a:latin typeface="Calibri" panose="020F0502020204030204" pitchFamily="34" charset="0"/>
              </a:rPr>
              <a:t>Available from </a:t>
            </a:r>
            <a:r>
              <a:rPr lang="en-IE" sz="1700" u="sng" dirty="0">
                <a:solidFill>
                  <a:srgbClr val="FFFFFF"/>
                </a:solidFill>
                <a:latin typeface="Calibri" panose="020F0502020204030204" pitchFamily="34" charset="0"/>
                <a:hlinkClick r:id="rId4">
                  <a:extLst>
                    <a:ext uri="{A12FA001-AC4F-418D-AE19-62706E023703}">
                      <ahyp:hlinkClr xmlns:ahyp="http://schemas.microsoft.com/office/drawing/2018/hyperlinkcolor" val="tx"/>
                    </a:ext>
                  </a:extLst>
                </a:hlinkClick>
              </a:rPr>
              <a:t>https://www.ias.org.uk/report/women-and-alcohol/</a:t>
            </a:r>
            <a:r>
              <a:rPr lang="en-IE" sz="1700" u="sng" dirty="0">
                <a:solidFill>
                  <a:srgbClr val="FFFFFF"/>
                </a:solidFill>
                <a:latin typeface="Calibri" panose="020F0502020204030204" pitchFamily="34" charset="0"/>
              </a:rPr>
              <a:t> [Accessed on 6 January 2025)</a:t>
            </a:r>
          </a:p>
          <a:p>
            <a:pPr>
              <a:lnSpc>
                <a:spcPct val="90000"/>
              </a:lnSpc>
            </a:pPr>
            <a:r>
              <a:rPr lang="en-IE" sz="1700" u="sng" dirty="0">
                <a:solidFill>
                  <a:srgbClr val="FFFFFF"/>
                </a:solidFill>
                <a:latin typeface="Calibri" panose="020F0502020204030204" pitchFamily="34" charset="0"/>
              </a:rPr>
              <a:t>Meier PS, Holmes J, Brennan A, Angus C. (2021) Alcohol policy and gender: a modelling study estimating gender-specific effects of alcohol pricing policies. Addiction. 2021 Sep;116(9):2372-2384. National Library of Medicine, National Centre for Biotechnology Information </a:t>
            </a:r>
            <a:r>
              <a:rPr lang="en-IE" sz="1700" u="sng" dirty="0" err="1">
                <a:solidFill>
                  <a:srgbClr val="FFFFFF"/>
                </a:solidFill>
                <a:latin typeface="Calibri" panose="020F0502020204030204" pitchFamily="34" charset="0"/>
              </a:rPr>
              <a:t>doi</a:t>
            </a:r>
            <a:r>
              <a:rPr lang="en-IE" sz="1700" u="sng" dirty="0">
                <a:solidFill>
                  <a:srgbClr val="FFFFFF"/>
                </a:solidFill>
                <a:latin typeface="Calibri" panose="020F0502020204030204" pitchFamily="34" charset="0"/>
              </a:rPr>
              <a:t>: 10.1111/add.15464. </a:t>
            </a:r>
            <a:r>
              <a:rPr lang="en-IE" sz="1700" u="sng" dirty="0" err="1">
                <a:solidFill>
                  <a:srgbClr val="FFFFFF"/>
                </a:solidFill>
                <a:latin typeface="Calibri" panose="020F0502020204030204" pitchFamily="34" charset="0"/>
              </a:rPr>
              <a:t>Epub</a:t>
            </a:r>
            <a:r>
              <a:rPr lang="en-IE" sz="1700" u="sng" dirty="0">
                <a:solidFill>
                  <a:srgbClr val="FFFFFF"/>
                </a:solidFill>
                <a:latin typeface="Calibri" panose="020F0502020204030204" pitchFamily="34" charset="0"/>
              </a:rPr>
              <a:t> 2021 Mar 9 [Accessed on 3 January 2025]</a:t>
            </a:r>
            <a:endParaRPr lang="en-US" sz="1700" u="sng" dirty="0">
              <a:solidFill>
                <a:srgbClr val="FFFFFF"/>
              </a:solidFill>
              <a:latin typeface="Calibri" panose="020F0502020204030204" pitchFamily="34" charset="0"/>
              <a:hlinkClick r:id="rId5">
                <a:extLst>
                  <a:ext uri="{A12FA001-AC4F-418D-AE19-62706E023703}">
                    <ahyp:hlinkClr xmlns:ahyp="http://schemas.microsoft.com/office/drawing/2018/hyperlinkcolor" val="tx"/>
                  </a:ext>
                </a:extLst>
              </a:hlinkClick>
            </a:endParaRPr>
          </a:p>
          <a:p>
            <a:pPr>
              <a:lnSpc>
                <a:spcPct val="90000"/>
              </a:lnSpc>
            </a:pPr>
            <a:r>
              <a:rPr lang="en-IE" sz="1700" u="sng" dirty="0">
                <a:solidFill>
                  <a:srgbClr val="FFFFFF"/>
                </a:solidFill>
                <a:latin typeface="Calibri" panose="020F0502020204030204" pitchFamily="34" charset="0"/>
                <a:hlinkClick r:id="rId3">
                  <a:extLst>
                    <a:ext uri="{A12FA001-AC4F-418D-AE19-62706E023703}">
                      <ahyp:hlinkClr xmlns:ahyp="http://schemas.microsoft.com/office/drawing/2018/hyperlinkcolor" val="tx"/>
                    </a:ext>
                  </a:extLst>
                </a:hlinkClick>
              </a:rPr>
              <a:t>NHS (2021) </a:t>
            </a:r>
            <a:r>
              <a:rPr lang="en-IE" sz="1700" i="1" u="sng" dirty="0">
                <a:solidFill>
                  <a:srgbClr val="FFFFFF"/>
                </a:solidFill>
                <a:latin typeface="Calibri" panose="020F0502020204030204" pitchFamily="34" charset="0"/>
                <a:hlinkClick r:id="rId3">
                  <a:extLst>
                    <a:ext uri="{A12FA001-AC4F-418D-AE19-62706E023703}">
                      <ahyp:hlinkClr xmlns:ahyp="http://schemas.microsoft.com/office/drawing/2018/hyperlinkcolor" val="tx"/>
                    </a:ext>
                  </a:extLst>
                </a:hlinkClick>
              </a:rPr>
              <a:t>Health Survey 2021</a:t>
            </a:r>
            <a:r>
              <a:rPr lang="en-IE" sz="1700" u="sng" dirty="0">
                <a:solidFill>
                  <a:srgbClr val="FFFFFF"/>
                </a:solidFill>
                <a:latin typeface="Calibri" panose="020F0502020204030204" pitchFamily="34" charset="0"/>
                <a:hlinkClick r:id="rId3">
                  <a:extLst>
                    <a:ext uri="{A12FA001-AC4F-418D-AE19-62706E023703}">
                      <ahyp:hlinkClr xmlns:ahyp="http://schemas.microsoft.com/office/drawing/2018/hyperlinkcolor" val="tx"/>
                    </a:ext>
                  </a:extLst>
                </a:hlinkClick>
              </a:rPr>
              <a:t>, Available from https://digital.nhs.uk/data-and-information/publications/statistical/health-survey-for-england/2021/part-3-drinking-alcohol</a:t>
            </a:r>
            <a:r>
              <a:rPr lang="en-IE" sz="1700" u="sng" dirty="0">
                <a:solidFill>
                  <a:srgbClr val="FFFFFF"/>
                </a:solidFill>
                <a:latin typeface="Calibri" panose="020F0502020204030204" pitchFamily="34" charset="0"/>
              </a:rPr>
              <a:t> [Accessed on 10 January 2025]</a:t>
            </a:r>
          </a:p>
          <a:p>
            <a:pPr>
              <a:lnSpc>
                <a:spcPct val="90000"/>
              </a:lnSpc>
            </a:pPr>
            <a:r>
              <a:rPr lang="en-US" sz="1700" u="sng" dirty="0">
                <a:solidFill>
                  <a:srgbClr val="FFFFFF"/>
                </a:solidFill>
                <a:latin typeface="Calibri" panose="020F0502020204030204" pitchFamily="34" charset="0"/>
              </a:rPr>
              <a:t>UK Data Service, </a:t>
            </a:r>
            <a:r>
              <a:rPr lang="en-US" sz="1700" i="1" u="sng" dirty="0">
                <a:solidFill>
                  <a:srgbClr val="FFFFFF"/>
                </a:solidFill>
                <a:latin typeface="Calibri" panose="020F0502020204030204" pitchFamily="34" charset="0"/>
              </a:rPr>
              <a:t>Quick start guide: Health Survey for England (HSE)</a:t>
            </a:r>
            <a:r>
              <a:rPr lang="en-US" sz="1700" u="sng" dirty="0">
                <a:solidFill>
                  <a:srgbClr val="FFFFFF"/>
                </a:solidFill>
                <a:latin typeface="Calibri" panose="020F0502020204030204" pitchFamily="34" charset="0"/>
              </a:rPr>
              <a:t>, Available from </a:t>
            </a:r>
            <a:r>
              <a:rPr lang="en-IE" sz="1700" u="sng" dirty="0">
                <a:solidFill>
                  <a:srgbClr val="FFFFFF"/>
                </a:solidFill>
                <a:latin typeface="Calibri" panose="020F0502020204030204" pitchFamily="34" charset="0"/>
                <a:hlinkClick r:id="rId6">
                  <a:extLst>
                    <a:ext uri="{A12FA001-AC4F-418D-AE19-62706E023703}">
                      <ahyp:hlinkClr xmlns:ahyp="http://schemas.microsoft.com/office/drawing/2018/hyperlinkcolor" val="tx"/>
                    </a:ext>
                  </a:extLst>
                </a:hlinkClick>
              </a:rPr>
              <a:t>https://ukdataservice.ac.uk/learning-hub/students/resources/quick-start-hse/</a:t>
            </a:r>
            <a:r>
              <a:rPr lang="en-IE" sz="1700" u="sng" dirty="0">
                <a:solidFill>
                  <a:srgbClr val="FFFFFF"/>
                </a:solidFill>
                <a:latin typeface="Calibri" panose="020F0502020204030204" pitchFamily="34" charset="0"/>
              </a:rPr>
              <a:t> [Accessed on 5 January 2025]</a:t>
            </a:r>
          </a:p>
          <a:p>
            <a:pPr>
              <a:lnSpc>
                <a:spcPct val="90000"/>
              </a:lnSpc>
            </a:pPr>
            <a:r>
              <a:rPr lang="en-US" sz="1700" u="sng" dirty="0">
                <a:solidFill>
                  <a:srgbClr val="FFFFFF"/>
                </a:solidFill>
                <a:latin typeface="Calibri" panose="020F0502020204030204" pitchFamily="34" charset="0"/>
                <a:hlinkClick r:id="rId5">
                  <a:extLst>
                    <a:ext uri="{A12FA001-AC4F-418D-AE19-62706E023703}">
                      <ahyp:hlinkClr xmlns:ahyp="http://schemas.microsoft.com/office/drawing/2018/hyperlinkcolor" val="tx"/>
                    </a:ext>
                  </a:extLst>
                </a:hlinkClick>
              </a:rPr>
              <a:t>UK Data Service (2013), </a:t>
            </a:r>
            <a:r>
              <a:rPr lang="en-US" sz="1700" i="1" u="sng" dirty="0">
                <a:solidFill>
                  <a:srgbClr val="FFFFFF"/>
                </a:solidFill>
                <a:latin typeface="Calibri" panose="020F0502020204030204" pitchFamily="34" charset="0"/>
                <a:hlinkClick r:id="rId5">
                  <a:extLst>
                    <a:ext uri="{A12FA001-AC4F-418D-AE19-62706E023703}">
                      <ahyp:hlinkClr xmlns:ahyp="http://schemas.microsoft.com/office/drawing/2018/hyperlinkcolor" val="tx"/>
                    </a:ext>
                  </a:extLst>
                </a:hlinkClick>
              </a:rPr>
              <a:t>UK Data Archive Study Number 7402 - Health Survey for England</a:t>
            </a:r>
            <a:r>
              <a:rPr lang="en-US" sz="1700" u="sng" dirty="0">
                <a:solidFill>
                  <a:srgbClr val="FFFFFF"/>
                </a:solidFill>
                <a:latin typeface="Calibri" panose="020F0502020204030204" pitchFamily="34" charset="0"/>
                <a:hlinkClick r:id="rId5">
                  <a:extLst>
                    <a:ext uri="{A12FA001-AC4F-418D-AE19-62706E023703}">
                      <ahyp:hlinkClr xmlns:ahyp="http://schemas.microsoft.com/office/drawing/2018/hyperlinkcolor" val="tx"/>
                    </a:ext>
                  </a:extLst>
                </a:hlinkClick>
              </a:rPr>
              <a:t>, </a:t>
            </a:r>
            <a:r>
              <a:rPr lang="en-US" sz="1700" i="1" u="sng" dirty="0">
                <a:solidFill>
                  <a:srgbClr val="FFFFFF"/>
                </a:solidFill>
                <a:latin typeface="Calibri" panose="020F0502020204030204" pitchFamily="34" charset="0"/>
                <a:hlinkClick r:id="rId5">
                  <a:extLst>
                    <a:ext uri="{A12FA001-AC4F-418D-AE19-62706E023703}">
                      <ahyp:hlinkClr xmlns:ahyp="http://schemas.microsoft.com/office/drawing/2018/hyperlinkcolor" val="tx"/>
                    </a:ext>
                  </a:extLst>
                </a:hlinkClick>
              </a:rPr>
              <a:t>2011: Teaching Dataset </a:t>
            </a:r>
            <a:r>
              <a:rPr lang="en-US" sz="1700" u="sng" dirty="0">
                <a:solidFill>
                  <a:srgbClr val="FFFFFF"/>
                </a:solidFill>
                <a:latin typeface="Calibri" panose="020F0502020204030204" pitchFamily="34" charset="0"/>
                <a:hlinkClick r:id="rId5">
                  <a:extLst>
                    <a:ext uri="{A12FA001-AC4F-418D-AE19-62706E023703}">
                      <ahyp:hlinkClr xmlns:ahyp="http://schemas.microsoft.com/office/drawing/2018/hyperlinkcolor" val="tx"/>
                    </a:ext>
                  </a:extLst>
                </a:hlinkClick>
              </a:rPr>
              <a:t>Available from </a:t>
            </a:r>
            <a:r>
              <a:rPr lang="en-IE" sz="1700" u="sng" dirty="0">
                <a:solidFill>
                  <a:srgbClr val="FFFFFF"/>
                </a:solidFill>
                <a:latin typeface="Calibri" panose="020F0502020204030204" pitchFamily="34" charset="0"/>
                <a:hlinkClick r:id="rId5">
                  <a:extLst>
                    <a:ext uri="{A12FA001-AC4F-418D-AE19-62706E023703}">
                      <ahyp:hlinkClr xmlns:ahyp="http://schemas.microsoft.com/office/drawing/2018/hyperlinkcolor" val="tx"/>
                    </a:ext>
                  </a:extLst>
                </a:hlinkClick>
              </a:rPr>
              <a:t>https://doc.ukdataservice.ac.uk/doc/7402/mrdoc/pdf/7402hse_2011_teaching_dataset_user_guide.pdf</a:t>
            </a:r>
            <a:r>
              <a:rPr lang="en-IE" sz="1700" u="sng" dirty="0">
                <a:solidFill>
                  <a:srgbClr val="FFFFFF"/>
                </a:solidFill>
                <a:latin typeface="Calibri" panose="020F0502020204030204" pitchFamily="34" charset="0"/>
              </a:rPr>
              <a:t> [Accessed on 7 January 2025]</a:t>
            </a:r>
          </a:p>
          <a:p>
            <a:pPr>
              <a:lnSpc>
                <a:spcPct val="90000"/>
              </a:lnSpc>
            </a:pPr>
            <a:endParaRPr lang="en-IE" sz="1700" dirty="0">
              <a:solidFill>
                <a:srgbClr val="FFFFFF"/>
              </a:solidFill>
              <a:latin typeface="Calibri" panose="020F0502020204030204" pitchFamily="34" charset="0"/>
            </a:endParaRPr>
          </a:p>
        </p:txBody>
      </p:sp>
    </p:spTree>
    <p:extLst>
      <p:ext uri="{BB962C8B-B14F-4D97-AF65-F5344CB8AC3E}">
        <p14:creationId xmlns:p14="http://schemas.microsoft.com/office/powerpoint/2010/main" val="2044302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5248B-6D8A-E5AF-ED80-1F0895588163}"/>
              </a:ext>
            </a:extLst>
          </p:cNvPr>
          <p:cNvSpPr>
            <a:spLocks noGrp="1"/>
          </p:cNvSpPr>
          <p:nvPr>
            <p:ph type="title"/>
          </p:nvPr>
        </p:nvSpPr>
        <p:spPr>
          <a:xfrm>
            <a:off x="2097003" y="1009292"/>
            <a:ext cx="6801191" cy="4479852"/>
          </a:xfrm>
        </p:spPr>
        <p:txBody>
          <a:bodyPr vert="horz" lIns="91440" tIns="45720" rIns="91440" bIns="45720" rtlCol="0" anchor="ctr">
            <a:normAutofit/>
          </a:bodyPr>
          <a:lstStyle/>
          <a:p>
            <a:r>
              <a:rPr lang="en-US" sz="5400" dirty="0"/>
              <a:t>Appendix </a:t>
            </a:r>
            <a:br>
              <a:rPr lang="en-US" sz="5400" dirty="0"/>
            </a:br>
            <a:r>
              <a:rPr lang="en-US" sz="5400" dirty="0"/>
              <a:t>(R Studio commands)</a:t>
            </a:r>
            <a:br>
              <a:rPr lang="en-US" sz="5400" dirty="0"/>
            </a:br>
            <a:r>
              <a:rPr lang="en-US" sz="3200" dirty="0"/>
              <a:t>Screenshots</a:t>
            </a:r>
            <a:br>
              <a:rPr lang="en-US" sz="3200" dirty="0">
                <a:solidFill>
                  <a:schemeClr val="tx1">
                    <a:lumMod val="50000"/>
                    <a:lumOff val="50000"/>
                  </a:schemeClr>
                </a:solidFill>
              </a:rPr>
            </a:br>
            <a:endParaRPr lang="en-US" sz="5400" dirty="0"/>
          </a:p>
        </p:txBody>
      </p:sp>
    </p:spTree>
    <p:extLst>
      <p:ext uri="{BB962C8B-B14F-4D97-AF65-F5344CB8AC3E}">
        <p14:creationId xmlns:p14="http://schemas.microsoft.com/office/powerpoint/2010/main" val="646869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183B3E35-6220-EA89-05E9-2976BB7F2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633" y="1343545"/>
            <a:ext cx="3162300" cy="306029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D1470CD-7EAC-5D45-DA22-24D5976020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0769" y="3253624"/>
            <a:ext cx="4219617" cy="348245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FB6F0D05-1E0A-F55B-E973-334AFB66F2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5222" y="143572"/>
            <a:ext cx="4080698" cy="3381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679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a:extLst>
              <a:ext uri="{FF2B5EF4-FFF2-40B4-BE49-F238E27FC236}">
                <a16:creationId xmlns:a16="http://schemas.microsoft.com/office/drawing/2014/main" id="{E429196C-C5B6-485E-B8A1-7CDECBC66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29000"/>
            <a:ext cx="5214393" cy="341694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2B0E3402-9412-B83E-1743-CC12C4D266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68" y="12060"/>
            <a:ext cx="4067413" cy="299212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B24F0D6F-5ABE-B565-A982-2F53E20EAC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8872" y="12060"/>
            <a:ext cx="2864168" cy="299217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C240305E-B751-651C-9716-7370F8A6A1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3169" y="3429000"/>
            <a:ext cx="4025349" cy="299217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4AE2DF64-3947-FD6D-1F4B-280EF3E60A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8463" y="71115"/>
            <a:ext cx="3815155" cy="3416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52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0D82D4-BD40-2219-2F2A-0237C0314C04}"/>
              </a:ext>
            </a:extLst>
          </p:cNvPr>
          <p:cNvSpPr>
            <a:spLocks noGrp="1"/>
          </p:cNvSpPr>
          <p:nvPr>
            <p:ph type="title"/>
          </p:nvPr>
        </p:nvSpPr>
        <p:spPr>
          <a:xfrm>
            <a:off x="1333502" y="609600"/>
            <a:ext cx="8596668" cy="1320800"/>
          </a:xfrm>
        </p:spPr>
        <p:txBody>
          <a:bodyPr>
            <a:normAutofit/>
          </a:bodyPr>
          <a:lstStyle/>
          <a:p>
            <a:r>
              <a:rPr lang="en-US"/>
              <a:t>Health Survey for England (2011):</a:t>
            </a:r>
            <a:br>
              <a:rPr lang="en-US"/>
            </a:br>
            <a:r>
              <a:rPr lang="en-US"/>
              <a:t>a brief introduction</a:t>
            </a:r>
            <a:endParaRPr lang="en-IE" dirty="0"/>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3" name="Content Placeholder 2">
            <a:extLst>
              <a:ext uri="{FF2B5EF4-FFF2-40B4-BE49-F238E27FC236}">
                <a16:creationId xmlns:a16="http://schemas.microsoft.com/office/drawing/2014/main" id="{50D07326-99E8-28AB-8342-D7697FEDE76D}"/>
              </a:ext>
            </a:extLst>
          </p:cNvPr>
          <p:cNvSpPr>
            <a:spLocks noGrp="1"/>
          </p:cNvSpPr>
          <p:nvPr>
            <p:ph idx="1"/>
          </p:nvPr>
        </p:nvSpPr>
        <p:spPr>
          <a:xfrm>
            <a:off x="1333502" y="2160589"/>
            <a:ext cx="8596668" cy="3880773"/>
          </a:xfrm>
        </p:spPr>
        <p:txBody>
          <a:bodyPr>
            <a:normAutofit/>
          </a:bodyPr>
          <a:lstStyle/>
          <a:p>
            <a:r>
              <a:rPr lang="en-US"/>
              <a:t>The Health Survey for England (HSE) series is designed to monitor trends in the nation's health. The study provides regular information that cannot be obtained from other sources on a range of aspects concerning the public's health and many of the factors that affect health*. </a:t>
            </a:r>
          </a:p>
          <a:p>
            <a:r>
              <a:rPr lang="en-US"/>
              <a:t>The core topics of the survey are on general health and psycho-social measures (e.g. questions about feeling depressed, having mental health illness, and types of counselling or therapy for a mental health or emotional problem) *.</a:t>
            </a:r>
          </a:p>
          <a:p>
            <a:r>
              <a:rPr lang="en-US"/>
              <a:t>HSE_2011 dataset consists of 58 variables and a sample of 10 617 people</a:t>
            </a:r>
          </a:p>
          <a:p>
            <a:endParaRPr lang="en-US"/>
          </a:p>
          <a:p>
            <a:pPr marL="0" indent="0">
              <a:buNone/>
            </a:pPr>
            <a:r>
              <a:rPr lang="en-US" sz="1100"/>
              <a:t>*UK Data Archive Study Number 7402 - Health Survey for England, 2011: Teaching Dataset</a:t>
            </a:r>
            <a:endParaRPr lang="en-IE" sz="1100"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Tree>
    <p:extLst>
      <p:ext uri="{BB962C8B-B14F-4D97-AF65-F5344CB8AC3E}">
        <p14:creationId xmlns:p14="http://schemas.microsoft.com/office/powerpoint/2010/main" val="2769485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Picture 10">
            <a:extLst>
              <a:ext uri="{FF2B5EF4-FFF2-40B4-BE49-F238E27FC236}">
                <a16:creationId xmlns:a16="http://schemas.microsoft.com/office/drawing/2014/main" id="{E8371DB1-F405-BBBF-5AA9-73654CF3D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54" y="85408"/>
            <a:ext cx="2978785" cy="498741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438594F4-5143-6EC4-77E5-159AC70B63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0526" y="174943"/>
            <a:ext cx="3570273" cy="4458017"/>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3CDAF54D-9FB4-074C-00EC-514D12E796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6333" y="0"/>
            <a:ext cx="4321493" cy="5578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03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A7DA634C-31B0-13DB-1278-7FE44E0B6E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4287520" cy="533081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8D4B8EDB-6DF7-5117-20D6-AAABFB8403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4694" y="181310"/>
            <a:ext cx="4436745" cy="5485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762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B9C4A759-1646-874A-4F1E-530563FB3A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432925" cy="593299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86A7AA14-C78D-3B1C-3F84-6A5E24EFF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2924" y="100329"/>
            <a:ext cx="3079635" cy="643923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F9DAE3B0-7AC4-8E21-A9C9-A66BFF74C8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4319" y="190252"/>
            <a:ext cx="4114801" cy="6502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899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A6D9DD21-B2C5-6C7E-8373-8DB7040D3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765040" cy="511249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269AD504-A45A-FEDF-7C30-9D8C8EB53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5040" y="134207"/>
            <a:ext cx="4274185" cy="4844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66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a:extLst>
              <a:ext uri="{FF2B5EF4-FFF2-40B4-BE49-F238E27FC236}">
                <a16:creationId xmlns:a16="http://schemas.microsoft.com/office/drawing/2014/main" id="{B42C6F14-8C1E-4D0A-BB94-0F898FEC0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030964" cy="485648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F696C48F-E5A6-620F-55FC-9EC8FB5EB9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060" y="73103"/>
            <a:ext cx="5842952" cy="6711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714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69117506-9EDC-2A80-D0B7-39E958B6FF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022340" cy="399440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6C0B2B95-40C2-D294-FC5F-28B792134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4810" y="237490"/>
            <a:ext cx="4227830" cy="4227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135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AC1299F4-C3C9-CCC6-314E-51AD28B36A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683567" cy="507518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5039E1CA-5E83-5A85-F774-7F9A2D8EE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5813" y="80644"/>
            <a:ext cx="5360987" cy="5203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108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DE186945-55DF-5B5E-9D37-FCABA97238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495800" cy="49149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ABBD83D8-6D92-4D14-A6E2-798E41A79B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248" y="0"/>
            <a:ext cx="4238625" cy="4200525"/>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6C329622-F374-597C-D7BA-A558878A0A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6423" y="2000250"/>
            <a:ext cx="3985577"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925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ABE711C1-B0B9-ED8F-927E-46FEAB233D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019675" cy="471487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4AE3CC8B-FFE5-E246-9425-331259FE9A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675" y="0"/>
            <a:ext cx="4552950" cy="4143375"/>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a:extLst>
              <a:ext uri="{FF2B5EF4-FFF2-40B4-BE49-F238E27FC236}">
                <a16:creationId xmlns:a16="http://schemas.microsoft.com/office/drawing/2014/main" id="{5AB302E6-C435-FE48-9257-D970EA7D77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0808" y="3545840"/>
            <a:ext cx="3791192" cy="331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906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7850C930-3E89-141F-FDB1-474B32905D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781550" cy="353568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395C4D81-6BBD-4D96-2934-EE315221B0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805" y="-9525"/>
            <a:ext cx="5162550" cy="3545205"/>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579D83D5-6BE6-5388-DECF-E9A9D99487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5903" y="3078798"/>
            <a:ext cx="4454901" cy="3779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607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F1B7-869F-B65C-B59C-31C72A5A726F}"/>
              </a:ext>
            </a:extLst>
          </p:cNvPr>
          <p:cNvSpPr>
            <a:spLocks noGrp="1"/>
          </p:cNvSpPr>
          <p:nvPr>
            <p:ph type="title"/>
          </p:nvPr>
        </p:nvSpPr>
        <p:spPr/>
        <p:txBody>
          <a:bodyPr>
            <a:normAutofit fontScale="90000"/>
          </a:bodyPr>
          <a:lstStyle/>
          <a:p>
            <a:r>
              <a:rPr lang="en-US" dirty="0"/>
              <a:t>Health Survey for England (2011):</a:t>
            </a:r>
            <a:br>
              <a:rPr lang="en-US" dirty="0"/>
            </a:br>
            <a:r>
              <a:rPr lang="en-IE" dirty="0"/>
              <a:t>Descriptive Statistics</a:t>
            </a:r>
            <a:br>
              <a:rPr lang="en-IE" b="0" i="0" dirty="0">
                <a:solidFill>
                  <a:srgbClr val="4C5A73"/>
                </a:solidFill>
                <a:effectLst/>
                <a:latin typeface="akzidenz-grotesk"/>
              </a:rPr>
            </a:br>
            <a:endParaRPr lang="en-IE" dirty="0"/>
          </a:p>
        </p:txBody>
      </p:sp>
      <p:sp>
        <p:nvSpPr>
          <p:cNvPr id="3" name="Content Placeholder 2">
            <a:extLst>
              <a:ext uri="{FF2B5EF4-FFF2-40B4-BE49-F238E27FC236}">
                <a16:creationId xmlns:a16="http://schemas.microsoft.com/office/drawing/2014/main" id="{2CA1DB74-0B35-44DA-EB3B-43E3DC094ABC}"/>
              </a:ext>
            </a:extLst>
          </p:cNvPr>
          <p:cNvSpPr>
            <a:spLocks noGrp="1"/>
          </p:cNvSpPr>
          <p:nvPr>
            <p:ph idx="1"/>
          </p:nvPr>
        </p:nvSpPr>
        <p:spPr/>
        <p:txBody>
          <a:bodyPr/>
          <a:lstStyle/>
          <a:p>
            <a:r>
              <a:rPr lang="en-US" sz="2400" b="0" i="0" dirty="0">
                <a:solidFill>
                  <a:srgbClr val="4C5A73"/>
                </a:solidFill>
                <a:effectLst/>
                <a:latin typeface="akzidenz-grotesk"/>
              </a:rPr>
              <a:t>How many people are included in the sample?                              </a:t>
            </a:r>
            <a:r>
              <a:rPr lang="en-IE" sz="2400" b="0" i="0" dirty="0">
                <a:solidFill>
                  <a:srgbClr val="000000"/>
                </a:solidFill>
                <a:effectLst/>
                <a:latin typeface="Calibri" panose="020F0502020204030204" pitchFamily="34" charset="0"/>
              </a:rPr>
              <a:t>10 617 respondents</a:t>
            </a:r>
          </a:p>
          <a:p>
            <a:pPr marL="0" indent="0">
              <a:buNone/>
            </a:pPr>
            <a:endParaRPr lang="en-US" sz="2400" dirty="0">
              <a:solidFill>
                <a:srgbClr val="4C5A73"/>
              </a:solidFill>
              <a:latin typeface="akzidenz-grotesk"/>
            </a:endParaRPr>
          </a:p>
          <a:p>
            <a:r>
              <a:rPr lang="en-US" sz="2400" b="0" i="0" dirty="0">
                <a:solidFill>
                  <a:srgbClr val="4C5A73"/>
                </a:solidFill>
                <a:effectLst/>
                <a:latin typeface="akzidenz-grotesk"/>
              </a:rPr>
              <a:t>What is the percentage of people who drink alcohol?</a:t>
            </a:r>
            <a:endParaRPr lang="en-IE" dirty="0"/>
          </a:p>
        </p:txBody>
      </p:sp>
      <p:graphicFrame>
        <p:nvGraphicFramePr>
          <p:cNvPr id="4" name="Chart 3">
            <a:extLst>
              <a:ext uri="{FF2B5EF4-FFF2-40B4-BE49-F238E27FC236}">
                <a16:creationId xmlns:a16="http://schemas.microsoft.com/office/drawing/2014/main" id="{A6AD984A-5215-5A24-3D8E-6C145D7EFF98}"/>
              </a:ext>
            </a:extLst>
          </p:cNvPr>
          <p:cNvGraphicFramePr>
            <a:graphicFrameLocks/>
          </p:cNvGraphicFramePr>
          <p:nvPr>
            <p:extLst>
              <p:ext uri="{D42A27DB-BD31-4B8C-83A1-F6EECF244321}">
                <p14:modId xmlns:p14="http://schemas.microsoft.com/office/powerpoint/2010/main" val="1154796967"/>
              </p:ext>
            </p:extLst>
          </p:nvPr>
        </p:nvGraphicFramePr>
        <p:xfrm>
          <a:off x="5073990" y="4178710"/>
          <a:ext cx="3932358" cy="247717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able 5">
            <a:extLst>
              <a:ext uri="{FF2B5EF4-FFF2-40B4-BE49-F238E27FC236}">
                <a16:creationId xmlns:a16="http://schemas.microsoft.com/office/drawing/2014/main" id="{51E2A23D-C6DF-E799-E684-985F0A7D4739}"/>
              </a:ext>
            </a:extLst>
          </p:cNvPr>
          <p:cNvGraphicFramePr>
            <a:graphicFrameLocks noGrp="1"/>
          </p:cNvGraphicFramePr>
          <p:nvPr>
            <p:extLst>
              <p:ext uri="{D42A27DB-BD31-4B8C-83A1-F6EECF244321}">
                <p14:modId xmlns:p14="http://schemas.microsoft.com/office/powerpoint/2010/main" val="589252083"/>
              </p:ext>
            </p:extLst>
          </p:nvPr>
        </p:nvGraphicFramePr>
        <p:xfrm>
          <a:off x="1317667" y="4178710"/>
          <a:ext cx="3273997" cy="1329568"/>
        </p:xfrm>
        <a:graphic>
          <a:graphicData uri="http://schemas.openxmlformats.org/drawingml/2006/table">
            <a:tbl>
              <a:tblPr firstRow="1" firstCol="1" bandRow="1">
                <a:tableStyleId>{5C22544A-7EE6-4342-B048-85BDC9FD1C3A}</a:tableStyleId>
              </a:tblPr>
              <a:tblGrid>
                <a:gridCol w="1314639">
                  <a:extLst>
                    <a:ext uri="{9D8B030D-6E8A-4147-A177-3AD203B41FA5}">
                      <a16:colId xmlns:a16="http://schemas.microsoft.com/office/drawing/2014/main" val="994040521"/>
                    </a:ext>
                  </a:extLst>
                </a:gridCol>
                <a:gridCol w="1959358">
                  <a:extLst>
                    <a:ext uri="{9D8B030D-6E8A-4147-A177-3AD203B41FA5}">
                      <a16:colId xmlns:a16="http://schemas.microsoft.com/office/drawing/2014/main" val="2896363800"/>
                    </a:ext>
                  </a:extLst>
                </a:gridCol>
              </a:tblGrid>
              <a:tr h="471948">
                <a:tc gridSpan="2">
                  <a:txBody>
                    <a:bodyPr/>
                    <a:lstStyle/>
                    <a:p>
                      <a:pPr>
                        <a:lnSpc>
                          <a:spcPct val="107000"/>
                        </a:lnSpc>
                        <a:spcAft>
                          <a:spcPts val="800"/>
                        </a:spcAft>
                      </a:pPr>
                      <a:r>
                        <a:rPr lang="en-US" sz="1400" kern="100" dirty="0">
                          <a:effectLst/>
                        </a:rPr>
                        <a:t>Percentage of people drinking alcohol, HSE 2011 (excluding N/A)</a:t>
                      </a:r>
                      <a:endParaRPr lang="en-IE"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IE"/>
                    </a:p>
                  </a:txBody>
                  <a:tcPr/>
                </a:tc>
                <a:extLst>
                  <a:ext uri="{0D108BD9-81ED-4DB2-BD59-A6C34878D82A}">
                    <a16:rowId xmlns:a16="http://schemas.microsoft.com/office/drawing/2014/main" val="2810511644"/>
                  </a:ext>
                </a:extLst>
              </a:tr>
              <a:tr h="428810">
                <a:tc>
                  <a:txBody>
                    <a:bodyPr/>
                    <a:lstStyle/>
                    <a:p>
                      <a:pPr>
                        <a:lnSpc>
                          <a:spcPct val="107000"/>
                        </a:lnSpc>
                        <a:spcAft>
                          <a:spcPts val="800"/>
                        </a:spcAft>
                      </a:pPr>
                      <a:r>
                        <a:rPr lang="en-US" sz="1400" kern="100">
                          <a:effectLst/>
                        </a:rPr>
                        <a:t>YES</a:t>
                      </a:r>
                      <a:endParaRPr lang="en-IE"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kern="100" dirty="0">
                          <a:effectLst/>
                        </a:rPr>
                        <a:t>78.65%</a:t>
                      </a:r>
                      <a:endParaRPr lang="en-IE"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5848397"/>
                  </a:ext>
                </a:extLst>
              </a:tr>
              <a:tr h="428810">
                <a:tc>
                  <a:txBody>
                    <a:bodyPr/>
                    <a:lstStyle/>
                    <a:p>
                      <a:pPr>
                        <a:lnSpc>
                          <a:spcPct val="107000"/>
                        </a:lnSpc>
                        <a:spcAft>
                          <a:spcPts val="800"/>
                        </a:spcAft>
                      </a:pPr>
                      <a:r>
                        <a:rPr lang="en-US" sz="1400" kern="100">
                          <a:effectLst/>
                        </a:rPr>
                        <a:t>NO</a:t>
                      </a:r>
                      <a:endParaRPr lang="en-IE"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kern="100" dirty="0">
                          <a:effectLst/>
                        </a:rPr>
                        <a:t>21.35%</a:t>
                      </a:r>
                      <a:endParaRPr lang="en-IE"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37968957"/>
                  </a:ext>
                </a:extLst>
              </a:tr>
            </a:tbl>
          </a:graphicData>
        </a:graphic>
      </p:graphicFrame>
    </p:spTree>
    <p:extLst>
      <p:ext uri="{BB962C8B-B14F-4D97-AF65-F5344CB8AC3E}">
        <p14:creationId xmlns:p14="http://schemas.microsoft.com/office/powerpoint/2010/main" val="463446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ADA513D4-DDDB-5CE0-ED9C-D49FE1A372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18297" cy="52730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F254920-FA29-4711-FE0F-F811ED5E210E}"/>
              </a:ext>
            </a:extLst>
          </p:cNvPr>
          <p:cNvPicPr>
            <a:picLocks noChangeAspect="1"/>
          </p:cNvPicPr>
          <p:nvPr/>
        </p:nvPicPr>
        <p:blipFill>
          <a:blip r:embed="rId3"/>
          <a:stretch>
            <a:fillRect/>
          </a:stretch>
        </p:blipFill>
        <p:spPr>
          <a:xfrm>
            <a:off x="6238875" y="1189673"/>
            <a:ext cx="5953125" cy="5667375"/>
          </a:xfrm>
          <a:prstGeom prst="rect">
            <a:avLst/>
          </a:prstGeom>
        </p:spPr>
      </p:pic>
    </p:spTree>
    <p:extLst>
      <p:ext uri="{BB962C8B-B14F-4D97-AF65-F5344CB8AC3E}">
        <p14:creationId xmlns:p14="http://schemas.microsoft.com/office/powerpoint/2010/main" val="3122870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F1B7-869F-B65C-B59C-31C72A5A726F}"/>
              </a:ext>
            </a:extLst>
          </p:cNvPr>
          <p:cNvSpPr>
            <a:spLocks noGrp="1"/>
          </p:cNvSpPr>
          <p:nvPr>
            <p:ph type="title"/>
          </p:nvPr>
        </p:nvSpPr>
        <p:spPr/>
        <p:txBody>
          <a:bodyPr>
            <a:normAutofit fontScale="90000"/>
          </a:bodyPr>
          <a:lstStyle/>
          <a:p>
            <a:r>
              <a:rPr lang="en-US" dirty="0"/>
              <a:t>Health Survey for England (2011):</a:t>
            </a:r>
            <a:br>
              <a:rPr lang="en-US" dirty="0"/>
            </a:br>
            <a:r>
              <a:rPr lang="en-IE" dirty="0"/>
              <a:t>Descriptive Statistics</a:t>
            </a:r>
            <a:br>
              <a:rPr lang="en-IE" b="0" i="0" dirty="0">
                <a:solidFill>
                  <a:srgbClr val="4C5A73"/>
                </a:solidFill>
                <a:effectLst/>
                <a:latin typeface="akzidenz-grotesk"/>
              </a:rPr>
            </a:br>
            <a:endParaRPr lang="en-IE" dirty="0"/>
          </a:p>
        </p:txBody>
      </p:sp>
      <p:sp>
        <p:nvSpPr>
          <p:cNvPr id="3" name="Content Placeholder 2">
            <a:extLst>
              <a:ext uri="{FF2B5EF4-FFF2-40B4-BE49-F238E27FC236}">
                <a16:creationId xmlns:a16="http://schemas.microsoft.com/office/drawing/2014/main" id="{2CA1DB74-0B35-44DA-EB3B-43E3DC094ABC}"/>
              </a:ext>
            </a:extLst>
          </p:cNvPr>
          <p:cNvSpPr>
            <a:spLocks noGrp="1"/>
          </p:cNvSpPr>
          <p:nvPr>
            <p:ph idx="1"/>
          </p:nvPr>
        </p:nvSpPr>
        <p:spPr/>
        <p:txBody>
          <a:bodyPr>
            <a:normAutofit lnSpcReduction="10000"/>
          </a:bodyPr>
          <a:lstStyle/>
          <a:p>
            <a:r>
              <a:rPr lang="en-US" sz="2400" b="0" i="0" dirty="0">
                <a:solidFill>
                  <a:srgbClr val="4C5A73"/>
                </a:solidFill>
                <a:effectLst/>
                <a:latin typeface="akzidenz-grotesk"/>
              </a:rPr>
              <a:t>What is the percentage of women in the sample? </a:t>
            </a:r>
          </a:p>
          <a:p>
            <a:pPr marL="0" indent="0">
              <a:buNone/>
            </a:pPr>
            <a:r>
              <a:rPr lang="en-US" sz="2400" dirty="0">
                <a:solidFill>
                  <a:srgbClr val="4C5A73"/>
                </a:solidFill>
                <a:latin typeface="akzidenz-grotesk"/>
              </a:rPr>
              <a:t>     </a:t>
            </a:r>
            <a:r>
              <a:rPr lang="en-US" sz="2400" b="0" i="0" dirty="0">
                <a:solidFill>
                  <a:schemeClr val="tx1"/>
                </a:solidFill>
                <a:effectLst/>
                <a:latin typeface="akzidenz-grotesk"/>
              </a:rPr>
              <a:t>4 852 Men/ 5 765 Women (55,74%) </a:t>
            </a:r>
          </a:p>
          <a:p>
            <a:endParaRPr lang="en-US" sz="2400" dirty="0">
              <a:solidFill>
                <a:schemeClr val="tx1"/>
              </a:solidFill>
              <a:latin typeface="akzidenz-grotesk"/>
            </a:endParaRPr>
          </a:p>
          <a:p>
            <a:endParaRPr lang="en-US" sz="2400" b="0" i="0" dirty="0">
              <a:solidFill>
                <a:schemeClr val="tx1"/>
              </a:solidFill>
              <a:effectLst/>
              <a:latin typeface="akzidenz-grotesk"/>
            </a:endParaRPr>
          </a:p>
          <a:p>
            <a:r>
              <a:rPr lang="en-US" sz="2400" b="0" i="0" dirty="0">
                <a:solidFill>
                  <a:srgbClr val="4C5A73"/>
                </a:solidFill>
                <a:effectLst/>
                <a:latin typeface="akzidenz-grotesk"/>
              </a:rPr>
              <a:t>What is the highest educational level? </a:t>
            </a:r>
          </a:p>
          <a:p>
            <a:pPr marL="0" indent="0">
              <a:buNone/>
            </a:pPr>
            <a:r>
              <a:rPr lang="en-US" sz="2400" dirty="0">
                <a:solidFill>
                  <a:srgbClr val="4C5A73"/>
                </a:solidFill>
                <a:latin typeface="akzidenz-grotesk"/>
              </a:rPr>
              <a:t>      </a:t>
            </a:r>
            <a:r>
              <a:rPr lang="en-US" sz="2400" dirty="0">
                <a:solidFill>
                  <a:schemeClr val="tx1"/>
                </a:solidFill>
                <a:latin typeface="akzidenz-grotesk"/>
              </a:rPr>
              <a:t>NVQ4</a:t>
            </a:r>
            <a:r>
              <a:rPr lang="en-US" sz="2400">
                <a:solidFill>
                  <a:schemeClr val="tx1"/>
                </a:solidFill>
                <a:latin typeface="akzidenz-grotesk"/>
              </a:rPr>
              <a:t>/NVQ5</a:t>
            </a:r>
            <a:r>
              <a:rPr lang="en-US" sz="2400" dirty="0">
                <a:solidFill>
                  <a:schemeClr val="tx1"/>
                </a:solidFill>
                <a:latin typeface="akzidenz-grotesk"/>
              </a:rPr>
              <a:t>/Degree or </a:t>
            </a:r>
            <a:r>
              <a:rPr lang="en-US" sz="2400" dirty="0" err="1">
                <a:solidFill>
                  <a:schemeClr val="tx1"/>
                </a:solidFill>
                <a:latin typeface="akzidenz-grotesk"/>
              </a:rPr>
              <a:t>equiv</a:t>
            </a:r>
            <a:endParaRPr lang="en-US" sz="2400" dirty="0">
              <a:solidFill>
                <a:schemeClr val="tx1"/>
              </a:solidFill>
              <a:latin typeface="akzidenz-grotesk"/>
            </a:endParaRPr>
          </a:p>
          <a:p>
            <a:pPr marL="0" indent="0" algn="l" fontAlgn="base">
              <a:buNone/>
            </a:pPr>
            <a:r>
              <a:rPr lang="en-US" sz="1200" b="1" i="1" u="sng" dirty="0">
                <a:solidFill>
                  <a:srgbClr val="1E1EF0"/>
                </a:solidFill>
                <a:effectLst/>
                <a:latin typeface="inherit"/>
                <a:hlinkClick r:id="rId2"/>
              </a:rPr>
              <a:t>NVQ Level 4</a:t>
            </a:r>
            <a:r>
              <a:rPr lang="en-US" sz="1200" b="1" i="1" dirty="0">
                <a:solidFill>
                  <a:srgbClr val="000000"/>
                </a:solidFill>
                <a:effectLst/>
                <a:latin typeface="inherit"/>
              </a:rPr>
              <a:t> – </a:t>
            </a:r>
            <a:r>
              <a:rPr lang="en-US" sz="1200" b="0" i="1" dirty="0">
                <a:solidFill>
                  <a:srgbClr val="000000"/>
                </a:solidFill>
                <a:effectLst/>
                <a:latin typeface="Calibri" panose="020F0502020204030204" pitchFamily="34" charset="0"/>
              </a:rPr>
              <a:t>Provides a specialist and detailed level of learning, usually covering a specific area of work. This level is ideal for those looking to manage others or work in technical roles.</a:t>
            </a:r>
          </a:p>
          <a:p>
            <a:pPr marL="0" indent="0" algn="l" fontAlgn="base">
              <a:buNone/>
            </a:pPr>
            <a:r>
              <a:rPr lang="en-US" sz="1200" b="1" i="1" u="sng" dirty="0">
                <a:solidFill>
                  <a:srgbClr val="1E1EF0"/>
                </a:solidFill>
                <a:effectLst/>
                <a:latin typeface="inherit"/>
                <a:hlinkClick r:id="rId3"/>
              </a:rPr>
              <a:t>NVQ Level 5</a:t>
            </a:r>
            <a:r>
              <a:rPr lang="en-US" sz="1200" b="1" i="1" dirty="0">
                <a:solidFill>
                  <a:srgbClr val="000000"/>
                </a:solidFill>
                <a:effectLst/>
                <a:latin typeface="inherit"/>
              </a:rPr>
              <a:t> – </a:t>
            </a:r>
            <a:r>
              <a:rPr lang="en-US" sz="1200" b="0" i="1" dirty="0">
                <a:solidFill>
                  <a:srgbClr val="000000"/>
                </a:solidFill>
                <a:effectLst/>
                <a:latin typeface="Calibri" panose="020F0502020204030204" pitchFamily="34" charset="0"/>
              </a:rPr>
              <a:t>Involves learning about an area of work on a deeper level, allowing you to understand and respond to complex situations whilst gaining a high level of expertise. Also covers senior management and the training of others.</a:t>
            </a:r>
          </a:p>
          <a:p>
            <a:pPr marL="0" indent="0">
              <a:buNone/>
            </a:pPr>
            <a:endParaRPr lang="en-US" sz="2400" b="0" i="0" dirty="0">
              <a:solidFill>
                <a:schemeClr val="tx1"/>
              </a:solidFill>
              <a:effectLst/>
              <a:latin typeface="akzidenz-grotesk"/>
            </a:endParaRPr>
          </a:p>
          <a:p>
            <a:endParaRPr lang="en-IE" dirty="0"/>
          </a:p>
        </p:txBody>
      </p:sp>
      <p:pic>
        <p:nvPicPr>
          <p:cNvPr id="15" name="Picture 14">
            <a:extLst>
              <a:ext uri="{FF2B5EF4-FFF2-40B4-BE49-F238E27FC236}">
                <a16:creationId xmlns:a16="http://schemas.microsoft.com/office/drawing/2014/main" id="{FC30697C-D23F-C315-9E68-0FFE31DACC2D}"/>
              </a:ext>
            </a:extLst>
          </p:cNvPr>
          <p:cNvPicPr>
            <a:picLocks noChangeAspect="1"/>
          </p:cNvPicPr>
          <p:nvPr/>
        </p:nvPicPr>
        <p:blipFill>
          <a:blip r:embed="rId4"/>
          <a:stretch>
            <a:fillRect/>
          </a:stretch>
        </p:blipFill>
        <p:spPr>
          <a:xfrm>
            <a:off x="6851535" y="5726893"/>
            <a:ext cx="5089372" cy="1089316"/>
          </a:xfrm>
          <a:prstGeom prst="rect">
            <a:avLst/>
          </a:prstGeom>
        </p:spPr>
      </p:pic>
      <p:graphicFrame>
        <p:nvGraphicFramePr>
          <p:cNvPr id="4" name="Chart 3">
            <a:extLst>
              <a:ext uri="{FF2B5EF4-FFF2-40B4-BE49-F238E27FC236}">
                <a16:creationId xmlns:a16="http://schemas.microsoft.com/office/drawing/2014/main" id="{2A262787-6713-9A23-4347-831B6E2D2CEC}"/>
              </a:ext>
            </a:extLst>
          </p:cNvPr>
          <p:cNvGraphicFramePr>
            <a:graphicFrameLocks/>
          </p:cNvGraphicFramePr>
          <p:nvPr>
            <p:extLst>
              <p:ext uri="{D42A27DB-BD31-4B8C-83A1-F6EECF244321}">
                <p14:modId xmlns:p14="http://schemas.microsoft.com/office/powerpoint/2010/main" val="4219339583"/>
              </p:ext>
            </p:extLst>
          </p:nvPr>
        </p:nvGraphicFramePr>
        <p:xfrm>
          <a:off x="6403571" y="2483427"/>
          <a:ext cx="3480262" cy="220702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43218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0CF1B7-869F-B65C-B59C-31C72A5A726F}"/>
              </a:ext>
            </a:extLst>
          </p:cNvPr>
          <p:cNvSpPr>
            <a:spLocks noGrp="1"/>
          </p:cNvSpPr>
          <p:nvPr>
            <p:ph type="title"/>
          </p:nvPr>
        </p:nvSpPr>
        <p:spPr>
          <a:xfrm>
            <a:off x="1333502" y="609600"/>
            <a:ext cx="8596668" cy="1320800"/>
          </a:xfrm>
        </p:spPr>
        <p:txBody>
          <a:bodyPr>
            <a:normAutofit/>
          </a:bodyPr>
          <a:lstStyle/>
          <a:p>
            <a:pPr>
              <a:lnSpc>
                <a:spcPct val="90000"/>
              </a:lnSpc>
            </a:pPr>
            <a:r>
              <a:rPr lang="en-US" sz="2800"/>
              <a:t>Health Survey for England (2011):</a:t>
            </a:r>
            <a:br>
              <a:rPr lang="en-US" sz="2800"/>
            </a:br>
            <a:r>
              <a:rPr lang="en-IE" sz="2800"/>
              <a:t>Descriptive Statistics</a:t>
            </a:r>
            <a:br>
              <a:rPr lang="en-IE" sz="2800" b="0" i="0">
                <a:effectLst/>
                <a:latin typeface="akzidenz-grotesk"/>
              </a:rPr>
            </a:br>
            <a:endParaRPr lang="en-IE" sz="2800"/>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sp>
        <p:nvSpPr>
          <p:cNvPr id="3" name="Content Placeholder 2">
            <a:extLst>
              <a:ext uri="{FF2B5EF4-FFF2-40B4-BE49-F238E27FC236}">
                <a16:creationId xmlns:a16="http://schemas.microsoft.com/office/drawing/2014/main" id="{2CA1DB74-0B35-44DA-EB3B-43E3DC094ABC}"/>
              </a:ext>
            </a:extLst>
          </p:cNvPr>
          <p:cNvSpPr>
            <a:spLocks noGrp="1"/>
          </p:cNvSpPr>
          <p:nvPr>
            <p:ph idx="1"/>
          </p:nvPr>
        </p:nvSpPr>
        <p:spPr>
          <a:xfrm>
            <a:off x="1333502" y="2160589"/>
            <a:ext cx="9283698" cy="3880773"/>
          </a:xfrm>
        </p:spPr>
        <p:txBody>
          <a:bodyPr>
            <a:normAutofit/>
          </a:bodyPr>
          <a:lstStyle/>
          <a:p>
            <a:r>
              <a:rPr lang="en-US" sz="2400" b="0" i="0" dirty="0">
                <a:effectLst/>
                <a:latin typeface="akzidenz-grotesk"/>
              </a:rPr>
              <a:t>What is percentage of divorced and separated people?</a:t>
            </a:r>
          </a:p>
          <a:p>
            <a:pPr marL="0" indent="0">
              <a:buNone/>
            </a:pPr>
            <a:r>
              <a:rPr lang="en-US" sz="2400" b="0" i="0" dirty="0">
                <a:solidFill>
                  <a:srgbClr val="000000"/>
                </a:solidFill>
                <a:effectLst/>
                <a:latin typeface="Calibri" panose="020F0502020204030204" pitchFamily="34" charset="0"/>
              </a:rPr>
              <a:t>224 (4: Separated), 594 (5: Divorced), 7,7% (including N/A) or 9,5% (excluding N/A)</a:t>
            </a:r>
          </a:p>
          <a:p>
            <a:endParaRPr lang="en-US" dirty="0">
              <a:latin typeface="akzidenz-grotesk"/>
            </a:endParaRPr>
          </a:p>
          <a:p>
            <a:endParaRPr lang="en-US" b="0" i="0" dirty="0">
              <a:effectLst/>
              <a:latin typeface="akzidenz-grotesk"/>
            </a:endParaRPr>
          </a:p>
          <a:p>
            <a:endParaRPr lang="en-US" b="0" i="0" dirty="0">
              <a:effectLst/>
              <a:latin typeface="akzidenz-grotesk"/>
            </a:endParaRPr>
          </a:p>
          <a:p>
            <a:endParaRPr lang="en-US" dirty="0">
              <a:latin typeface="akzidenz-grotesk"/>
            </a:endParaRPr>
          </a:p>
          <a:p>
            <a:endParaRPr lang="en-IE" dirty="0"/>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E"/>
          </a:p>
        </p:txBody>
      </p:sp>
      <p:pic>
        <p:nvPicPr>
          <p:cNvPr id="5" name="Picture 4">
            <a:extLst>
              <a:ext uri="{FF2B5EF4-FFF2-40B4-BE49-F238E27FC236}">
                <a16:creationId xmlns:a16="http://schemas.microsoft.com/office/drawing/2014/main" id="{7FB93E5C-01B0-D9D4-EE39-690683EC381C}"/>
              </a:ext>
            </a:extLst>
          </p:cNvPr>
          <p:cNvPicPr>
            <a:picLocks noChangeAspect="1"/>
          </p:cNvPicPr>
          <p:nvPr/>
        </p:nvPicPr>
        <p:blipFill>
          <a:blip r:embed="rId2"/>
          <a:stretch>
            <a:fillRect/>
          </a:stretch>
        </p:blipFill>
        <p:spPr>
          <a:xfrm>
            <a:off x="6099308" y="6065321"/>
            <a:ext cx="5868325" cy="521200"/>
          </a:xfrm>
          <a:prstGeom prst="rect">
            <a:avLst/>
          </a:prstGeom>
        </p:spPr>
      </p:pic>
      <p:pic>
        <p:nvPicPr>
          <p:cNvPr id="7" name="Picture 6">
            <a:extLst>
              <a:ext uri="{FF2B5EF4-FFF2-40B4-BE49-F238E27FC236}">
                <a16:creationId xmlns:a16="http://schemas.microsoft.com/office/drawing/2014/main" id="{4B2E19B9-799D-C757-C1A2-87B378CCB040}"/>
              </a:ext>
            </a:extLst>
          </p:cNvPr>
          <p:cNvPicPr>
            <a:picLocks noChangeAspect="1"/>
          </p:cNvPicPr>
          <p:nvPr/>
        </p:nvPicPr>
        <p:blipFill>
          <a:blip r:embed="rId3"/>
          <a:stretch>
            <a:fillRect/>
          </a:stretch>
        </p:blipFill>
        <p:spPr>
          <a:xfrm>
            <a:off x="8933132" y="4845396"/>
            <a:ext cx="3141201" cy="1003800"/>
          </a:xfrm>
          <a:prstGeom prst="rect">
            <a:avLst/>
          </a:prstGeom>
        </p:spPr>
      </p:pic>
      <p:pic>
        <p:nvPicPr>
          <p:cNvPr id="11" name="Picture 10">
            <a:extLst>
              <a:ext uri="{FF2B5EF4-FFF2-40B4-BE49-F238E27FC236}">
                <a16:creationId xmlns:a16="http://schemas.microsoft.com/office/drawing/2014/main" id="{2E59DC0C-0F11-21C0-21DC-287EAE159280}"/>
              </a:ext>
            </a:extLst>
          </p:cNvPr>
          <p:cNvPicPr>
            <a:picLocks noChangeAspect="1"/>
          </p:cNvPicPr>
          <p:nvPr/>
        </p:nvPicPr>
        <p:blipFill>
          <a:blip r:embed="rId4"/>
          <a:stretch>
            <a:fillRect/>
          </a:stretch>
        </p:blipFill>
        <p:spPr>
          <a:xfrm>
            <a:off x="76779" y="5775174"/>
            <a:ext cx="6062850" cy="1101495"/>
          </a:xfrm>
          <a:prstGeom prst="rect">
            <a:avLst/>
          </a:prstGeom>
        </p:spPr>
      </p:pic>
      <p:graphicFrame>
        <p:nvGraphicFramePr>
          <p:cNvPr id="4" name="Chart 3">
            <a:extLst>
              <a:ext uri="{FF2B5EF4-FFF2-40B4-BE49-F238E27FC236}">
                <a16:creationId xmlns:a16="http://schemas.microsoft.com/office/drawing/2014/main" id="{98A2B8DE-C03B-9156-B9CF-929DF4EB086A}"/>
              </a:ext>
            </a:extLst>
          </p:cNvPr>
          <p:cNvGraphicFramePr>
            <a:graphicFrameLocks/>
          </p:cNvGraphicFramePr>
          <p:nvPr>
            <p:extLst>
              <p:ext uri="{D42A27DB-BD31-4B8C-83A1-F6EECF244321}">
                <p14:modId xmlns:p14="http://schemas.microsoft.com/office/powerpoint/2010/main" val="3307872727"/>
              </p:ext>
            </p:extLst>
          </p:nvPr>
        </p:nvGraphicFramePr>
        <p:xfrm>
          <a:off x="3630625" y="3106004"/>
          <a:ext cx="3860260" cy="243973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769117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F1B7-869F-B65C-B59C-31C72A5A726F}"/>
              </a:ext>
            </a:extLst>
          </p:cNvPr>
          <p:cNvSpPr>
            <a:spLocks noGrp="1"/>
          </p:cNvSpPr>
          <p:nvPr>
            <p:ph type="title"/>
          </p:nvPr>
        </p:nvSpPr>
        <p:spPr>
          <a:xfrm>
            <a:off x="677334" y="609600"/>
            <a:ext cx="8596668" cy="1320800"/>
          </a:xfrm>
        </p:spPr>
        <p:txBody>
          <a:bodyPr anchor="t">
            <a:normAutofit/>
          </a:bodyPr>
          <a:lstStyle/>
          <a:p>
            <a:pPr>
              <a:lnSpc>
                <a:spcPct val="90000"/>
              </a:lnSpc>
            </a:pPr>
            <a:r>
              <a:rPr lang="en-US" sz="2800" dirty="0"/>
              <a:t>Health Survey for England (2011):</a:t>
            </a:r>
            <a:br>
              <a:rPr lang="en-US" sz="2800" dirty="0"/>
            </a:br>
            <a:r>
              <a:rPr lang="en-IE" sz="2800" dirty="0"/>
              <a:t>Descriptive Statistics</a:t>
            </a:r>
            <a:br>
              <a:rPr lang="en-IE" sz="2800" b="0" i="0" dirty="0">
                <a:effectLst/>
                <a:latin typeface="akzidenz-grotesk"/>
              </a:rPr>
            </a:br>
            <a:endParaRPr lang="en-IE" sz="2800" dirty="0"/>
          </a:p>
        </p:txBody>
      </p:sp>
      <p:sp>
        <p:nvSpPr>
          <p:cNvPr id="3" name="Content Placeholder 2">
            <a:extLst>
              <a:ext uri="{FF2B5EF4-FFF2-40B4-BE49-F238E27FC236}">
                <a16:creationId xmlns:a16="http://schemas.microsoft.com/office/drawing/2014/main" id="{2CA1DB74-0B35-44DA-EB3B-43E3DC094ABC}"/>
              </a:ext>
            </a:extLst>
          </p:cNvPr>
          <p:cNvSpPr>
            <a:spLocks noGrp="1"/>
          </p:cNvSpPr>
          <p:nvPr>
            <p:ph idx="1"/>
          </p:nvPr>
        </p:nvSpPr>
        <p:spPr>
          <a:xfrm>
            <a:off x="6416039" y="2160589"/>
            <a:ext cx="2927185" cy="3880773"/>
          </a:xfrm>
        </p:spPr>
        <p:txBody>
          <a:bodyPr>
            <a:normAutofit/>
          </a:bodyPr>
          <a:lstStyle/>
          <a:p>
            <a:r>
              <a:rPr lang="en-US" sz="2000" b="0" i="0" dirty="0">
                <a:effectLst/>
                <a:latin typeface="Calibri" panose="020F0502020204030204" pitchFamily="34" charset="0"/>
              </a:rPr>
              <a:t>Find the mean, median, mode, minimum, maximum, range and standard deviation of household size, BMI and age at last birthday</a:t>
            </a:r>
          </a:p>
          <a:p>
            <a:pPr marL="0" indent="0">
              <a:buNone/>
            </a:pPr>
            <a:endParaRPr lang="en-US" sz="1500" b="0" i="0" dirty="0">
              <a:effectLst/>
              <a:latin typeface="akzidenz-grotesk"/>
            </a:endParaRPr>
          </a:p>
          <a:p>
            <a:endParaRPr lang="en-US" sz="1500" b="0" i="0" dirty="0">
              <a:effectLst/>
              <a:latin typeface="akzidenz-grotesk"/>
            </a:endParaRPr>
          </a:p>
          <a:p>
            <a:endParaRPr lang="en-US" sz="1500" dirty="0">
              <a:latin typeface="akzidenz-grotesk"/>
            </a:endParaRPr>
          </a:p>
          <a:p>
            <a:endParaRPr lang="en-IE" sz="1500" dirty="0"/>
          </a:p>
        </p:txBody>
      </p:sp>
      <p:graphicFrame>
        <p:nvGraphicFramePr>
          <p:cNvPr id="4" name="Table 3">
            <a:extLst>
              <a:ext uri="{FF2B5EF4-FFF2-40B4-BE49-F238E27FC236}">
                <a16:creationId xmlns:a16="http://schemas.microsoft.com/office/drawing/2014/main" id="{BA452EF5-3961-4EE1-F8E8-731102107B53}"/>
              </a:ext>
            </a:extLst>
          </p:cNvPr>
          <p:cNvGraphicFramePr>
            <a:graphicFrameLocks noGrp="1"/>
          </p:cNvGraphicFramePr>
          <p:nvPr>
            <p:extLst>
              <p:ext uri="{D42A27DB-BD31-4B8C-83A1-F6EECF244321}">
                <p14:modId xmlns:p14="http://schemas.microsoft.com/office/powerpoint/2010/main" val="631512822"/>
              </p:ext>
            </p:extLst>
          </p:nvPr>
        </p:nvGraphicFramePr>
        <p:xfrm>
          <a:off x="817474" y="2434709"/>
          <a:ext cx="5283291" cy="3331612"/>
        </p:xfrm>
        <a:graphic>
          <a:graphicData uri="http://schemas.openxmlformats.org/drawingml/2006/table">
            <a:tbl>
              <a:tblPr firstRow="1" firstCol="1" bandRow="1">
                <a:tableStyleId>{5C22544A-7EE6-4342-B048-85BDC9FD1C3A}</a:tableStyleId>
              </a:tblPr>
              <a:tblGrid>
                <a:gridCol w="1279235">
                  <a:extLst>
                    <a:ext uri="{9D8B030D-6E8A-4147-A177-3AD203B41FA5}">
                      <a16:colId xmlns:a16="http://schemas.microsoft.com/office/drawing/2014/main" val="3548739244"/>
                    </a:ext>
                  </a:extLst>
                </a:gridCol>
                <a:gridCol w="1387725">
                  <a:extLst>
                    <a:ext uri="{9D8B030D-6E8A-4147-A177-3AD203B41FA5}">
                      <a16:colId xmlns:a16="http://schemas.microsoft.com/office/drawing/2014/main" val="397989449"/>
                    </a:ext>
                  </a:extLst>
                </a:gridCol>
                <a:gridCol w="1245482">
                  <a:extLst>
                    <a:ext uri="{9D8B030D-6E8A-4147-A177-3AD203B41FA5}">
                      <a16:colId xmlns:a16="http://schemas.microsoft.com/office/drawing/2014/main" val="28805304"/>
                    </a:ext>
                  </a:extLst>
                </a:gridCol>
                <a:gridCol w="1370849">
                  <a:extLst>
                    <a:ext uri="{9D8B030D-6E8A-4147-A177-3AD203B41FA5}">
                      <a16:colId xmlns:a16="http://schemas.microsoft.com/office/drawing/2014/main" val="2193882281"/>
                    </a:ext>
                  </a:extLst>
                </a:gridCol>
              </a:tblGrid>
              <a:tr h="586722">
                <a:tc>
                  <a:txBody>
                    <a:bodyPr/>
                    <a:lstStyle/>
                    <a:p>
                      <a:pPr>
                        <a:lnSpc>
                          <a:spcPct val="107000"/>
                        </a:lnSpc>
                        <a:spcAft>
                          <a:spcPts val="800"/>
                        </a:spcAft>
                      </a:pPr>
                      <a:r>
                        <a:rPr lang="en-US" sz="1700" kern="100">
                          <a:effectLst/>
                        </a:rPr>
                        <a:t> </a:t>
                      </a:r>
                      <a:endParaRPr lang="en-IE"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104152" marR="104152" marT="0" marB="0"/>
                </a:tc>
                <a:tc>
                  <a:txBody>
                    <a:bodyPr/>
                    <a:lstStyle/>
                    <a:p>
                      <a:pPr>
                        <a:lnSpc>
                          <a:spcPct val="107000"/>
                        </a:lnSpc>
                        <a:spcAft>
                          <a:spcPts val="800"/>
                        </a:spcAft>
                      </a:pPr>
                      <a:r>
                        <a:rPr lang="en-US" sz="1700" kern="100">
                          <a:effectLst/>
                        </a:rPr>
                        <a:t>Household size</a:t>
                      </a:r>
                      <a:endParaRPr lang="en-IE"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104152" marR="104152" marT="0" marB="0"/>
                </a:tc>
                <a:tc>
                  <a:txBody>
                    <a:bodyPr/>
                    <a:lstStyle/>
                    <a:p>
                      <a:pPr>
                        <a:lnSpc>
                          <a:spcPct val="107000"/>
                        </a:lnSpc>
                        <a:spcAft>
                          <a:spcPts val="800"/>
                        </a:spcAft>
                      </a:pPr>
                      <a:r>
                        <a:rPr lang="en-US" sz="1700" kern="100">
                          <a:effectLst/>
                        </a:rPr>
                        <a:t>BMI</a:t>
                      </a:r>
                      <a:endParaRPr lang="en-IE"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104152" marR="104152" marT="0" marB="0"/>
                </a:tc>
                <a:tc>
                  <a:txBody>
                    <a:bodyPr/>
                    <a:lstStyle/>
                    <a:p>
                      <a:pPr>
                        <a:lnSpc>
                          <a:spcPct val="107000"/>
                        </a:lnSpc>
                        <a:spcAft>
                          <a:spcPts val="800"/>
                        </a:spcAft>
                      </a:pPr>
                      <a:r>
                        <a:rPr lang="en-US" sz="1700" kern="100">
                          <a:effectLst/>
                        </a:rPr>
                        <a:t>Age at last birthday</a:t>
                      </a:r>
                      <a:endParaRPr lang="en-IE"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104152" marR="104152" marT="0" marB="0"/>
                </a:tc>
                <a:extLst>
                  <a:ext uri="{0D108BD9-81ED-4DB2-BD59-A6C34878D82A}">
                    <a16:rowId xmlns:a16="http://schemas.microsoft.com/office/drawing/2014/main" val="283982157"/>
                  </a:ext>
                </a:extLst>
              </a:tr>
              <a:tr h="314289">
                <a:tc>
                  <a:txBody>
                    <a:bodyPr/>
                    <a:lstStyle/>
                    <a:p>
                      <a:pPr>
                        <a:lnSpc>
                          <a:spcPct val="107000"/>
                        </a:lnSpc>
                        <a:spcAft>
                          <a:spcPts val="800"/>
                        </a:spcAft>
                      </a:pPr>
                      <a:r>
                        <a:rPr lang="en-US" sz="1700" kern="100">
                          <a:effectLst/>
                        </a:rPr>
                        <a:t>Mean</a:t>
                      </a:r>
                      <a:endParaRPr lang="en-IE"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104152" marR="104152" marT="0" marB="0"/>
                </a:tc>
                <a:tc>
                  <a:txBody>
                    <a:bodyPr/>
                    <a:lstStyle/>
                    <a:p>
                      <a:pPr>
                        <a:lnSpc>
                          <a:spcPct val="107000"/>
                        </a:lnSpc>
                        <a:spcAft>
                          <a:spcPts val="800"/>
                        </a:spcAft>
                      </a:pPr>
                      <a:r>
                        <a:rPr lang="en-US" sz="1700" kern="100">
                          <a:effectLst/>
                        </a:rPr>
                        <a:t>2.85</a:t>
                      </a:r>
                      <a:endParaRPr lang="en-IE"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104152" marR="104152" marT="0" marB="0"/>
                </a:tc>
                <a:tc>
                  <a:txBody>
                    <a:bodyPr/>
                    <a:lstStyle/>
                    <a:p>
                      <a:pPr>
                        <a:lnSpc>
                          <a:spcPct val="107000"/>
                        </a:lnSpc>
                        <a:spcAft>
                          <a:spcPts val="800"/>
                        </a:spcAft>
                      </a:pPr>
                      <a:r>
                        <a:rPr lang="en-US" sz="1700" kern="100">
                          <a:effectLst/>
                        </a:rPr>
                        <a:t>25.92</a:t>
                      </a:r>
                      <a:endParaRPr lang="en-IE"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104152" marR="104152" marT="0" marB="0"/>
                </a:tc>
                <a:tc>
                  <a:txBody>
                    <a:bodyPr/>
                    <a:lstStyle/>
                    <a:p>
                      <a:pPr>
                        <a:lnSpc>
                          <a:spcPct val="107000"/>
                        </a:lnSpc>
                        <a:spcAft>
                          <a:spcPts val="800"/>
                        </a:spcAft>
                      </a:pPr>
                      <a:r>
                        <a:rPr lang="en-US" sz="1700" kern="100">
                          <a:effectLst/>
                        </a:rPr>
                        <a:t>41.56</a:t>
                      </a:r>
                      <a:endParaRPr lang="en-IE"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104152" marR="104152" marT="0" marB="0"/>
                </a:tc>
                <a:extLst>
                  <a:ext uri="{0D108BD9-81ED-4DB2-BD59-A6C34878D82A}">
                    <a16:rowId xmlns:a16="http://schemas.microsoft.com/office/drawing/2014/main" val="2533524486"/>
                  </a:ext>
                </a:extLst>
              </a:tr>
              <a:tr h="314289">
                <a:tc>
                  <a:txBody>
                    <a:bodyPr/>
                    <a:lstStyle/>
                    <a:p>
                      <a:pPr>
                        <a:lnSpc>
                          <a:spcPct val="107000"/>
                        </a:lnSpc>
                        <a:spcAft>
                          <a:spcPts val="800"/>
                        </a:spcAft>
                      </a:pPr>
                      <a:r>
                        <a:rPr lang="en-US" sz="1700" kern="100">
                          <a:effectLst/>
                        </a:rPr>
                        <a:t>Median</a:t>
                      </a:r>
                      <a:endParaRPr lang="en-IE"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104152" marR="104152" marT="0" marB="0"/>
                </a:tc>
                <a:tc>
                  <a:txBody>
                    <a:bodyPr/>
                    <a:lstStyle/>
                    <a:p>
                      <a:pPr>
                        <a:lnSpc>
                          <a:spcPct val="107000"/>
                        </a:lnSpc>
                        <a:spcAft>
                          <a:spcPts val="800"/>
                        </a:spcAft>
                      </a:pPr>
                      <a:r>
                        <a:rPr lang="en-US" sz="1700" kern="100">
                          <a:effectLst/>
                        </a:rPr>
                        <a:t>3</a:t>
                      </a:r>
                      <a:endParaRPr lang="en-IE"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104152" marR="104152" marT="0" marB="0"/>
                </a:tc>
                <a:tc>
                  <a:txBody>
                    <a:bodyPr/>
                    <a:lstStyle/>
                    <a:p>
                      <a:pPr>
                        <a:lnSpc>
                          <a:spcPct val="107000"/>
                        </a:lnSpc>
                        <a:spcAft>
                          <a:spcPts val="800"/>
                        </a:spcAft>
                      </a:pPr>
                      <a:r>
                        <a:rPr lang="en-US" sz="1700" kern="100">
                          <a:effectLst/>
                        </a:rPr>
                        <a:t>25.59</a:t>
                      </a:r>
                      <a:endParaRPr lang="en-IE"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104152" marR="104152" marT="0" marB="0"/>
                </a:tc>
                <a:tc>
                  <a:txBody>
                    <a:bodyPr/>
                    <a:lstStyle/>
                    <a:p>
                      <a:pPr>
                        <a:lnSpc>
                          <a:spcPct val="107000"/>
                        </a:lnSpc>
                        <a:spcAft>
                          <a:spcPts val="800"/>
                        </a:spcAft>
                      </a:pPr>
                      <a:r>
                        <a:rPr lang="en-US" sz="1700" kern="100">
                          <a:effectLst/>
                        </a:rPr>
                        <a:t>42</a:t>
                      </a:r>
                      <a:endParaRPr lang="en-IE"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104152" marR="104152" marT="0" marB="0"/>
                </a:tc>
                <a:extLst>
                  <a:ext uri="{0D108BD9-81ED-4DB2-BD59-A6C34878D82A}">
                    <a16:rowId xmlns:a16="http://schemas.microsoft.com/office/drawing/2014/main" val="2071227163"/>
                  </a:ext>
                </a:extLst>
              </a:tr>
              <a:tr h="314289">
                <a:tc>
                  <a:txBody>
                    <a:bodyPr/>
                    <a:lstStyle/>
                    <a:p>
                      <a:pPr>
                        <a:lnSpc>
                          <a:spcPct val="107000"/>
                        </a:lnSpc>
                        <a:spcAft>
                          <a:spcPts val="800"/>
                        </a:spcAft>
                      </a:pPr>
                      <a:r>
                        <a:rPr lang="en-US" sz="1700" kern="100">
                          <a:effectLst/>
                        </a:rPr>
                        <a:t>Mode</a:t>
                      </a:r>
                      <a:endParaRPr lang="en-IE"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104152" marR="104152" marT="0" marB="0"/>
                </a:tc>
                <a:tc>
                  <a:txBody>
                    <a:bodyPr/>
                    <a:lstStyle/>
                    <a:p>
                      <a:pPr>
                        <a:lnSpc>
                          <a:spcPct val="107000"/>
                        </a:lnSpc>
                        <a:spcAft>
                          <a:spcPts val="800"/>
                        </a:spcAft>
                      </a:pPr>
                      <a:r>
                        <a:rPr lang="en-US" sz="1700" kern="100">
                          <a:effectLst/>
                        </a:rPr>
                        <a:t>2</a:t>
                      </a:r>
                      <a:endParaRPr lang="en-IE"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104152" marR="104152" marT="0" marB="0"/>
                </a:tc>
                <a:tc>
                  <a:txBody>
                    <a:bodyPr/>
                    <a:lstStyle/>
                    <a:p>
                      <a:pPr>
                        <a:lnSpc>
                          <a:spcPct val="107000"/>
                        </a:lnSpc>
                        <a:spcAft>
                          <a:spcPts val="800"/>
                        </a:spcAft>
                      </a:pPr>
                      <a:r>
                        <a:rPr lang="en-US" sz="1700" kern="100">
                          <a:effectLst/>
                        </a:rPr>
                        <a:t>25.32541</a:t>
                      </a:r>
                      <a:endParaRPr lang="en-IE"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104152" marR="104152" marT="0" marB="0"/>
                </a:tc>
                <a:tc>
                  <a:txBody>
                    <a:bodyPr/>
                    <a:lstStyle/>
                    <a:p>
                      <a:pPr>
                        <a:lnSpc>
                          <a:spcPct val="107000"/>
                        </a:lnSpc>
                        <a:spcAft>
                          <a:spcPts val="800"/>
                        </a:spcAft>
                      </a:pPr>
                      <a:r>
                        <a:rPr lang="en-US" sz="1700" kern="100">
                          <a:effectLst/>
                        </a:rPr>
                        <a:t>64</a:t>
                      </a:r>
                      <a:endParaRPr lang="en-IE"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104152" marR="104152" marT="0" marB="0"/>
                </a:tc>
                <a:extLst>
                  <a:ext uri="{0D108BD9-81ED-4DB2-BD59-A6C34878D82A}">
                    <a16:rowId xmlns:a16="http://schemas.microsoft.com/office/drawing/2014/main" val="1195191578"/>
                  </a:ext>
                </a:extLst>
              </a:tr>
              <a:tr h="314289">
                <a:tc>
                  <a:txBody>
                    <a:bodyPr/>
                    <a:lstStyle/>
                    <a:p>
                      <a:pPr>
                        <a:lnSpc>
                          <a:spcPct val="107000"/>
                        </a:lnSpc>
                        <a:spcAft>
                          <a:spcPts val="800"/>
                        </a:spcAft>
                      </a:pPr>
                      <a:r>
                        <a:rPr lang="en-US" sz="1700" kern="100">
                          <a:effectLst/>
                        </a:rPr>
                        <a:t>Minimum</a:t>
                      </a:r>
                      <a:endParaRPr lang="en-IE"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104152" marR="104152" marT="0" marB="0"/>
                </a:tc>
                <a:tc>
                  <a:txBody>
                    <a:bodyPr/>
                    <a:lstStyle/>
                    <a:p>
                      <a:pPr>
                        <a:lnSpc>
                          <a:spcPct val="107000"/>
                        </a:lnSpc>
                        <a:spcAft>
                          <a:spcPts val="800"/>
                        </a:spcAft>
                      </a:pPr>
                      <a:r>
                        <a:rPr lang="en-US" sz="1700" kern="100">
                          <a:effectLst/>
                        </a:rPr>
                        <a:t>1</a:t>
                      </a:r>
                      <a:endParaRPr lang="en-IE"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104152" marR="104152" marT="0" marB="0"/>
                </a:tc>
                <a:tc>
                  <a:txBody>
                    <a:bodyPr/>
                    <a:lstStyle/>
                    <a:p>
                      <a:pPr>
                        <a:lnSpc>
                          <a:spcPct val="107000"/>
                        </a:lnSpc>
                        <a:spcAft>
                          <a:spcPts val="800"/>
                        </a:spcAft>
                      </a:pPr>
                      <a:r>
                        <a:rPr lang="en-US" sz="1700" kern="100">
                          <a:effectLst/>
                        </a:rPr>
                        <a:t>8.34</a:t>
                      </a:r>
                      <a:endParaRPr lang="en-IE"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104152" marR="104152" marT="0" marB="0"/>
                </a:tc>
                <a:tc>
                  <a:txBody>
                    <a:bodyPr/>
                    <a:lstStyle/>
                    <a:p>
                      <a:pPr>
                        <a:lnSpc>
                          <a:spcPct val="107000"/>
                        </a:lnSpc>
                        <a:spcAft>
                          <a:spcPts val="800"/>
                        </a:spcAft>
                      </a:pPr>
                      <a:r>
                        <a:rPr lang="en-US" sz="1700" kern="100">
                          <a:effectLst/>
                        </a:rPr>
                        <a:t>0</a:t>
                      </a:r>
                      <a:endParaRPr lang="en-IE"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104152" marR="104152" marT="0" marB="0"/>
                </a:tc>
                <a:extLst>
                  <a:ext uri="{0D108BD9-81ED-4DB2-BD59-A6C34878D82A}">
                    <a16:rowId xmlns:a16="http://schemas.microsoft.com/office/drawing/2014/main" val="3191223182"/>
                  </a:ext>
                </a:extLst>
              </a:tr>
              <a:tr h="314289">
                <a:tc>
                  <a:txBody>
                    <a:bodyPr/>
                    <a:lstStyle/>
                    <a:p>
                      <a:pPr>
                        <a:lnSpc>
                          <a:spcPct val="107000"/>
                        </a:lnSpc>
                        <a:spcAft>
                          <a:spcPts val="800"/>
                        </a:spcAft>
                      </a:pPr>
                      <a:r>
                        <a:rPr lang="en-US" sz="1700" kern="100">
                          <a:effectLst/>
                        </a:rPr>
                        <a:t>Maximum</a:t>
                      </a:r>
                      <a:endParaRPr lang="en-IE"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104152" marR="104152" marT="0" marB="0"/>
                </a:tc>
                <a:tc>
                  <a:txBody>
                    <a:bodyPr/>
                    <a:lstStyle/>
                    <a:p>
                      <a:pPr>
                        <a:lnSpc>
                          <a:spcPct val="107000"/>
                        </a:lnSpc>
                        <a:spcAft>
                          <a:spcPts val="800"/>
                        </a:spcAft>
                      </a:pPr>
                      <a:r>
                        <a:rPr lang="en-US" sz="1700" kern="100">
                          <a:effectLst/>
                        </a:rPr>
                        <a:t>10</a:t>
                      </a:r>
                      <a:endParaRPr lang="en-IE"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104152" marR="104152" marT="0" marB="0"/>
                </a:tc>
                <a:tc>
                  <a:txBody>
                    <a:bodyPr/>
                    <a:lstStyle/>
                    <a:p>
                      <a:pPr>
                        <a:lnSpc>
                          <a:spcPct val="107000"/>
                        </a:lnSpc>
                        <a:spcAft>
                          <a:spcPts val="800"/>
                        </a:spcAft>
                      </a:pPr>
                      <a:r>
                        <a:rPr lang="en-US" sz="1700" kern="100">
                          <a:effectLst/>
                        </a:rPr>
                        <a:t>65.28</a:t>
                      </a:r>
                      <a:endParaRPr lang="en-IE"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104152" marR="104152" marT="0" marB="0"/>
                </a:tc>
                <a:tc>
                  <a:txBody>
                    <a:bodyPr/>
                    <a:lstStyle/>
                    <a:p>
                      <a:pPr>
                        <a:lnSpc>
                          <a:spcPct val="107000"/>
                        </a:lnSpc>
                        <a:spcAft>
                          <a:spcPts val="800"/>
                        </a:spcAft>
                      </a:pPr>
                      <a:r>
                        <a:rPr lang="en-US" sz="1700" kern="100">
                          <a:effectLst/>
                        </a:rPr>
                        <a:t>100</a:t>
                      </a:r>
                      <a:endParaRPr lang="en-IE"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104152" marR="104152" marT="0" marB="0"/>
                </a:tc>
                <a:extLst>
                  <a:ext uri="{0D108BD9-81ED-4DB2-BD59-A6C34878D82A}">
                    <a16:rowId xmlns:a16="http://schemas.microsoft.com/office/drawing/2014/main" val="1935554546"/>
                  </a:ext>
                </a:extLst>
              </a:tr>
              <a:tr h="314289">
                <a:tc>
                  <a:txBody>
                    <a:bodyPr/>
                    <a:lstStyle/>
                    <a:p>
                      <a:pPr>
                        <a:lnSpc>
                          <a:spcPct val="107000"/>
                        </a:lnSpc>
                        <a:spcAft>
                          <a:spcPts val="800"/>
                        </a:spcAft>
                      </a:pPr>
                      <a:r>
                        <a:rPr lang="en-US" sz="1700" kern="100">
                          <a:effectLst/>
                        </a:rPr>
                        <a:t>Range</a:t>
                      </a:r>
                      <a:endParaRPr lang="en-IE"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104152" marR="104152" marT="0" marB="0"/>
                </a:tc>
                <a:tc>
                  <a:txBody>
                    <a:bodyPr/>
                    <a:lstStyle/>
                    <a:p>
                      <a:pPr>
                        <a:lnSpc>
                          <a:spcPct val="107000"/>
                        </a:lnSpc>
                        <a:spcAft>
                          <a:spcPts val="800"/>
                        </a:spcAft>
                      </a:pPr>
                      <a:r>
                        <a:rPr lang="en-US" sz="1700" kern="100">
                          <a:effectLst/>
                        </a:rPr>
                        <a:t>9</a:t>
                      </a:r>
                      <a:endParaRPr lang="en-IE"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104152" marR="104152" marT="0" marB="0"/>
                </a:tc>
                <a:tc>
                  <a:txBody>
                    <a:bodyPr/>
                    <a:lstStyle/>
                    <a:p>
                      <a:pPr>
                        <a:lnSpc>
                          <a:spcPct val="107000"/>
                        </a:lnSpc>
                        <a:spcAft>
                          <a:spcPts val="800"/>
                        </a:spcAft>
                      </a:pPr>
                      <a:r>
                        <a:rPr lang="en-US" sz="1700" kern="100">
                          <a:effectLst/>
                        </a:rPr>
                        <a:t>56.94</a:t>
                      </a:r>
                      <a:endParaRPr lang="en-IE"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104152" marR="104152" marT="0" marB="0"/>
                </a:tc>
                <a:tc>
                  <a:txBody>
                    <a:bodyPr/>
                    <a:lstStyle/>
                    <a:p>
                      <a:pPr>
                        <a:lnSpc>
                          <a:spcPct val="107000"/>
                        </a:lnSpc>
                        <a:spcAft>
                          <a:spcPts val="800"/>
                        </a:spcAft>
                      </a:pPr>
                      <a:r>
                        <a:rPr lang="en-US" sz="1700" kern="100">
                          <a:effectLst/>
                        </a:rPr>
                        <a:t>100</a:t>
                      </a:r>
                      <a:endParaRPr lang="en-IE"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104152" marR="104152" marT="0" marB="0"/>
                </a:tc>
                <a:extLst>
                  <a:ext uri="{0D108BD9-81ED-4DB2-BD59-A6C34878D82A}">
                    <a16:rowId xmlns:a16="http://schemas.microsoft.com/office/drawing/2014/main" val="1728351310"/>
                  </a:ext>
                </a:extLst>
              </a:tr>
              <a:tr h="859156">
                <a:tc>
                  <a:txBody>
                    <a:bodyPr/>
                    <a:lstStyle/>
                    <a:p>
                      <a:pPr>
                        <a:lnSpc>
                          <a:spcPct val="107000"/>
                        </a:lnSpc>
                        <a:spcAft>
                          <a:spcPts val="800"/>
                        </a:spcAft>
                      </a:pPr>
                      <a:r>
                        <a:rPr lang="en-US" sz="1700" kern="100">
                          <a:effectLst/>
                        </a:rPr>
                        <a:t>Standard Deviation (SD)</a:t>
                      </a:r>
                      <a:endParaRPr lang="en-IE"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104152" marR="104152" marT="0" marB="0"/>
                </a:tc>
                <a:tc>
                  <a:txBody>
                    <a:bodyPr/>
                    <a:lstStyle/>
                    <a:p>
                      <a:pPr>
                        <a:lnSpc>
                          <a:spcPct val="107000"/>
                        </a:lnSpc>
                        <a:spcAft>
                          <a:spcPts val="800"/>
                        </a:spcAft>
                      </a:pPr>
                      <a:r>
                        <a:rPr lang="en-US" sz="1700" kern="100">
                          <a:effectLst/>
                        </a:rPr>
                        <a:t> </a:t>
                      </a:r>
                      <a:endParaRPr lang="en-IE" sz="1700" kern="100">
                        <a:effectLst/>
                      </a:endParaRPr>
                    </a:p>
                    <a:p>
                      <a:pPr>
                        <a:lnSpc>
                          <a:spcPct val="107000"/>
                        </a:lnSpc>
                        <a:spcAft>
                          <a:spcPts val="800"/>
                        </a:spcAft>
                      </a:pPr>
                      <a:r>
                        <a:rPr lang="en-US" sz="1700" kern="100">
                          <a:effectLst/>
                        </a:rPr>
                        <a:t>1.37</a:t>
                      </a:r>
                      <a:endParaRPr lang="en-IE"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104152" marR="104152" marT="0" marB="0"/>
                </a:tc>
                <a:tc>
                  <a:txBody>
                    <a:bodyPr/>
                    <a:lstStyle/>
                    <a:p>
                      <a:pPr>
                        <a:lnSpc>
                          <a:spcPct val="107000"/>
                        </a:lnSpc>
                        <a:spcAft>
                          <a:spcPts val="800"/>
                        </a:spcAft>
                      </a:pPr>
                      <a:r>
                        <a:rPr lang="en-US" sz="1700" kern="100">
                          <a:effectLst/>
                        </a:rPr>
                        <a:t> </a:t>
                      </a:r>
                      <a:endParaRPr lang="en-IE" sz="1700" kern="100">
                        <a:effectLst/>
                      </a:endParaRPr>
                    </a:p>
                    <a:p>
                      <a:pPr>
                        <a:lnSpc>
                          <a:spcPct val="107000"/>
                        </a:lnSpc>
                        <a:spcAft>
                          <a:spcPts val="800"/>
                        </a:spcAft>
                      </a:pPr>
                      <a:r>
                        <a:rPr lang="en-US" sz="1700" kern="100">
                          <a:effectLst/>
                        </a:rPr>
                        <a:t>6.14</a:t>
                      </a:r>
                      <a:endParaRPr lang="en-IE"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104152" marR="104152" marT="0" marB="0"/>
                </a:tc>
                <a:tc>
                  <a:txBody>
                    <a:bodyPr/>
                    <a:lstStyle/>
                    <a:p>
                      <a:pPr>
                        <a:lnSpc>
                          <a:spcPct val="107000"/>
                        </a:lnSpc>
                        <a:spcAft>
                          <a:spcPts val="800"/>
                        </a:spcAft>
                      </a:pPr>
                      <a:r>
                        <a:rPr lang="en-US" sz="1700" kern="100">
                          <a:effectLst/>
                        </a:rPr>
                        <a:t> </a:t>
                      </a:r>
                      <a:endParaRPr lang="en-IE" sz="1700" kern="100">
                        <a:effectLst/>
                      </a:endParaRPr>
                    </a:p>
                    <a:p>
                      <a:pPr>
                        <a:lnSpc>
                          <a:spcPct val="107000"/>
                        </a:lnSpc>
                        <a:spcAft>
                          <a:spcPts val="800"/>
                        </a:spcAft>
                      </a:pPr>
                      <a:r>
                        <a:rPr lang="en-US" sz="1700" kern="100">
                          <a:effectLst/>
                        </a:rPr>
                        <a:t>23.83</a:t>
                      </a:r>
                      <a:endParaRPr lang="en-IE" sz="1700" kern="100">
                        <a:effectLst/>
                        <a:latin typeface="Calibri" panose="020F0502020204030204" pitchFamily="34" charset="0"/>
                        <a:ea typeface="Calibri" panose="020F0502020204030204" pitchFamily="34" charset="0"/>
                        <a:cs typeface="Times New Roman" panose="02020603050405020304" pitchFamily="18" charset="0"/>
                      </a:endParaRPr>
                    </a:p>
                  </a:txBody>
                  <a:tcPr marL="104152" marR="104152" marT="0" marB="0"/>
                </a:tc>
                <a:extLst>
                  <a:ext uri="{0D108BD9-81ED-4DB2-BD59-A6C34878D82A}">
                    <a16:rowId xmlns:a16="http://schemas.microsoft.com/office/drawing/2014/main" val="3177725365"/>
                  </a:ext>
                </a:extLst>
              </a:tr>
            </a:tbl>
          </a:graphicData>
        </a:graphic>
      </p:graphicFrame>
    </p:spTree>
    <p:extLst>
      <p:ext uri="{BB962C8B-B14F-4D97-AF65-F5344CB8AC3E}">
        <p14:creationId xmlns:p14="http://schemas.microsoft.com/office/powerpoint/2010/main" val="2376470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6BD98-D496-22AC-F062-308AFEE29414}"/>
              </a:ext>
            </a:extLst>
          </p:cNvPr>
          <p:cNvSpPr>
            <a:spLocks noGrp="1"/>
          </p:cNvSpPr>
          <p:nvPr>
            <p:ph type="title"/>
          </p:nvPr>
        </p:nvSpPr>
        <p:spPr>
          <a:xfrm>
            <a:off x="677334" y="609600"/>
            <a:ext cx="8596668" cy="1320800"/>
          </a:xfrm>
        </p:spPr>
        <p:txBody>
          <a:bodyPr anchor="t">
            <a:normAutofit/>
          </a:bodyPr>
          <a:lstStyle/>
          <a:p>
            <a:r>
              <a:rPr lang="en-US"/>
              <a:t>Health Survey for England (2011): </a:t>
            </a:r>
            <a:r>
              <a:rPr lang="en-IE"/>
              <a:t>Inferential Statistics</a:t>
            </a:r>
            <a:endParaRPr lang="en-IE" dirty="0"/>
          </a:p>
        </p:txBody>
      </p:sp>
      <p:sp>
        <p:nvSpPr>
          <p:cNvPr id="3" name="Content Placeholder 2">
            <a:extLst>
              <a:ext uri="{FF2B5EF4-FFF2-40B4-BE49-F238E27FC236}">
                <a16:creationId xmlns:a16="http://schemas.microsoft.com/office/drawing/2014/main" id="{EEE24DA9-3DE5-0157-083C-7FEC0DEEC9EE}"/>
              </a:ext>
            </a:extLst>
          </p:cNvPr>
          <p:cNvSpPr>
            <a:spLocks noGrp="1"/>
          </p:cNvSpPr>
          <p:nvPr>
            <p:ph idx="1"/>
          </p:nvPr>
        </p:nvSpPr>
        <p:spPr>
          <a:xfrm>
            <a:off x="6399414" y="1670858"/>
            <a:ext cx="3592485" cy="5552901"/>
          </a:xfrm>
        </p:spPr>
        <p:txBody>
          <a:bodyPr>
            <a:normAutofit/>
          </a:bodyPr>
          <a:lstStyle/>
          <a:p>
            <a:pPr>
              <a:lnSpc>
                <a:spcPct val="90000"/>
              </a:lnSpc>
            </a:pPr>
            <a:r>
              <a:rPr lang="en-US" sz="1400" b="0" i="0" dirty="0">
                <a:effectLst/>
                <a:latin typeface="akzidenz-grotesk"/>
              </a:rPr>
              <a:t>Run a significance test to find out which gender drinks more alcohol</a:t>
            </a:r>
          </a:p>
          <a:p>
            <a:pPr lvl="1">
              <a:lnSpc>
                <a:spcPct val="90000"/>
              </a:lnSpc>
            </a:pPr>
            <a:r>
              <a:rPr lang="en-US" sz="1400" dirty="0">
                <a:latin typeface="Calibri" panose="020F0502020204030204" pitchFamily="34" charset="0"/>
              </a:rPr>
              <a:t>The result of the Chi-square test indicates a statistically significant association between gender and drinking alcohol (p-value &lt; 2.2e-16).  This suggests that the distribution of alcohol consumption differs significantly between males and females in the dataset.</a:t>
            </a:r>
          </a:p>
          <a:p>
            <a:pPr lvl="1">
              <a:lnSpc>
                <a:spcPct val="90000"/>
              </a:lnSpc>
            </a:pPr>
            <a:r>
              <a:rPr lang="en-IE" sz="1400" dirty="0">
                <a:latin typeface="Calibri" panose="020F0502020204030204" pitchFamily="34" charset="0"/>
              </a:rPr>
              <a:t>The null hypothesis (men and </a:t>
            </a:r>
            <a:r>
              <a:rPr lang="en-IE" sz="1400" i="0" dirty="0">
                <a:effectLst/>
                <a:latin typeface="Calibri" panose="020F0502020204030204" pitchFamily="34" charset="0"/>
              </a:rPr>
              <a:t>women have the same levels of alcohol consumption) can be rejected. </a:t>
            </a:r>
            <a:r>
              <a:rPr lang="en-US" sz="1400" dirty="0">
                <a:latin typeface="Calibri" panose="020F0502020204030204" pitchFamily="34" charset="0"/>
              </a:rPr>
              <a:t>There is a significant difference in alcohol consumption between males and </a:t>
            </a:r>
            <a:r>
              <a:rPr lang="en-US" sz="1400" b="0" i="0" dirty="0">
                <a:effectLst/>
                <a:latin typeface="Calibri" panose="020F0502020204030204" pitchFamily="34" charset="0"/>
              </a:rPr>
              <a:t>females</a:t>
            </a:r>
            <a:r>
              <a:rPr lang="en-US" sz="1400" dirty="0">
                <a:latin typeface="Calibri" panose="020F0502020204030204" pitchFamily="34" charset="0"/>
              </a:rPr>
              <a:t>.</a:t>
            </a:r>
          </a:p>
        </p:txBody>
      </p:sp>
      <p:graphicFrame>
        <p:nvGraphicFramePr>
          <p:cNvPr id="4" name="Table 3">
            <a:extLst>
              <a:ext uri="{FF2B5EF4-FFF2-40B4-BE49-F238E27FC236}">
                <a16:creationId xmlns:a16="http://schemas.microsoft.com/office/drawing/2014/main" id="{F1144AA5-C734-8C1B-0F4F-DB7E0244AF73}"/>
              </a:ext>
            </a:extLst>
          </p:cNvPr>
          <p:cNvGraphicFramePr>
            <a:graphicFrameLocks noGrp="1"/>
          </p:cNvGraphicFramePr>
          <p:nvPr>
            <p:extLst>
              <p:ext uri="{D42A27DB-BD31-4B8C-83A1-F6EECF244321}">
                <p14:modId xmlns:p14="http://schemas.microsoft.com/office/powerpoint/2010/main" val="1252190683"/>
              </p:ext>
            </p:extLst>
          </p:nvPr>
        </p:nvGraphicFramePr>
        <p:xfrm>
          <a:off x="817474" y="3085736"/>
          <a:ext cx="5283291" cy="2029555"/>
        </p:xfrm>
        <a:graphic>
          <a:graphicData uri="http://schemas.openxmlformats.org/drawingml/2006/table">
            <a:tbl>
              <a:tblPr firstRow="1" firstCol="1" bandRow="1">
                <a:tableStyleId>{5C22544A-7EE6-4342-B048-85BDC9FD1C3A}</a:tableStyleId>
              </a:tblPr>
              <a:tblGrid>
                <a:gridCol w="1046336">
                  <a:extLst>
                    <a:ext uri="{9D8B030D-6E8A-4147-A177-3AD203B41FA5}">
                      <a16:colId xmlns:a16="http://schemas.microsoft.com/office/drawing/2014/main" val="339624937"/>
                    </a:ext>
                  </a:extLst>
                </a:gridCol>
                <a:gridCol w="1192578">
                  <a:extLst>
                    <a:ext uri="{9D8B030D-6E8A-4147-A177-3AD203B41FA5}">
                      <a16:colId xmlns:a16="http://schemas.microsoft.com/office/drawing/2014/main" val="1751966184"/>
                    </a:ext>
                  </a:extLst>
                </a:gridCol>
                <a:gridCol w="1192578">
                  <a:extLst>
                    <a:ext uri="{9D8B030D-6E8A-4147-A177-3AD203B41FA5}">
                      <a16:colId xmlns:a16="http://schemas.microsoft.com/office/drawing/2014/main" val="4052851459"/>
                    </a:ext>
                  </a:extLst>
                </a:gridCol>
                <a:gridCol w="1851799">
                  <a:extLst>
                    <a:ext uri="{9D8B030D-6E8A-4147-A177-3AD203B41FA5}">
                      <a16:colId xmlns:a16="http://schemas.microsoft.com/office/drawing/2014/main" val="2386751974"/>
                    </a:ext>
                  </a:extLst>
                </a:gridCol>
              </a:tblGrid>
              <a:tr h="574023">
                <a:tc>
                  <a:txBody>
                    <a:bodyPr/>
                    <a:lstStyle/>
                    <a:p>
                      <a:pPr>
                        <a:lnSpc>
                          <a:spcPct val="107000"/>
                        </a:lnSpc>
                        <a:spcAft>
                          <a:spcPts val="800"/>
                        </a:spcAft>
                      </a:pPr>
                      <a:r>
                        <a:rPr lang="en-US" sz="1600" kern="100">
                          <a:effectLst/>
                        </a:rPr>
                        <a:t> </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101897" marR="101897" marT="0" marB="0"/>
                </a:tc>
                <a:tc gridSpan="2">
                  <a:txBody>
                    <a:bodyPr/>
                    <a:lstStyle/>
                    <a:p>
                      <a:pPr>
                        <a:lnSpc>
                          <a:spcPct val="107000"/>
                        </a:lnSpc>
                        <a:spcAft>
                          <a:spcPts val="800"/>
                        </a:spcAft>
                      </a:pPr>
                      <a:r>
                        <a:rPr lang="en-US" sz="1600" kern="100" dirty="0">
                          <a:effectLst/>
                        </a:rPr>
                        <a:t>Drinking nowadays</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01897" marR="101897" marT="0" marB="0"/>
                </a:tc>
                <a:tc hMerge="1">
                  <a:txBody>
                    <a:bodyPr/>
                    <a:lstStyle/>
                    <a:p>
                      <a:endParaRPr lang="en-IE"/>
                    </a:p>
                  </a:txBody>
                  <a:tcPr/>
                </a:tc>
                <a:tc>
                  <a:txBody>
                    <a:bodyPr/>
                    <a:lstStyle/>
                    <a:p>
                      <a:pPr>
                        <a:lnSpc>
                          <a:spcPct val="107000"/>
                        </a:lnSpc>
                        <a:spcAft>
                          <a:spcPts val="800"/>
                        </a:spcAft>
                      </a:pPr>
                      <a:r>
                        <a:rPr lang="en-US" sz="1600" kern="100">
                          <a:effectLst/>
                        </a:rPr>
                        <a:t>Value of the test and p-value</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101897" marR="101897" marT="0" marB="0"/>
                </a:tc>
                <a:extLst>
                  <a:ext uri="{0D108BD9-81ED-4DB2-BD59-A6C34878D82A}">
                    <a16:rowId xmlns:a16="http://schemas.microsoft.com/office/drawing/2014/main" val="1927764530"/>
                  </a:ext>
                </a:extLst>
              </a:tr>
              <a:tr h="307486">
                <a:tc>
                  <a:txBody>
                    <a:bodyPr/>
                    <a:lstStyle/>
                    <a:p>
                      <a:pPr>
                        <a:lnSpc>
                          <a:spcPct val="107000"/>
                        </a:lnSpc>
                        <a:spcAft>
                          <a:spcPts val="800"/>
                        </a:spcAft>
                      </a:pPr>
                      <a:r>
                        <a:rPr lang="en-US" sz="1600" kern="100">
                          <a:effectLst/>
                        </a:rPr>
                        <a:t>Gender</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101897" marR="101897" marT="0" marB="0"/>
                </a:tc>
                <a:tc>
                  <a:txBody>
                    <a:bodyPr/>
                    <a:lstStyle/>
                    <a:p>
                      <a:pPr>
                        <a:lnSpc>
                          <a:spcPct val="107000"/>
                        </a:lnSpc>
                        <a:spcAft>
                          <a:spcPts val="800"/>
                        </a:spcAft>
                      </a:pPr>
                      <a:r>
                        <a:rPr lang="en-US" sz="1600" kern="100">
                          <a:effectLst/>
                        </a:rPr>
                        <a:t>Yes</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101897" marR="101897" marT="0" marB="0"/>
                </a:tc>
                <a:tc>
                  <a:txBody>
                    <a:bodyPr/>
                    <a:lstStyle/>
                    <a:p>
                      <a:pPr>
                        <a:lnSpc>
                          <a:spcPct val="107000"/>
                        </a:lnSpc>
                        <a:spcAft>
                          <a:spcPts val="800"/>
                        </a:spcAft>
                      </a:pPr>
                      <a:r>
                        <a:rPr lang="en-US" sz="1600" kern="100">
                          <a:effectLst/>
                        </a:rPr>
                        <a:t>No</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101897" marR="101897" marT="0" marB="0"/>
                </a:tc>
                <a:tc rowSpan="3">
                  <a:txBody>
                    <a:bodyPr/>
                    <a:lstStyle/>
                    <a:p>
                      <a:pPr>
                        <a:lnSpc>
                          <a:spcPct val="107000"/>
                        </a:lnSpc>
                        <a:spcAft>
                          <a:spcPts val="800"/>
                        </a:spcAft>
                      </a:pPr>
                      <a:endParaRPr lang="en-US" sz="1600" kern="100" dirty="0">
                        <a:effectLst/>
                      </a:endParaRPr>
                    </a:p>
                    <a:p>
                      <a:pPr>
                        <a:lnSpc>
                          <a:spcPct val="107000"/>
                        </a:lnSpc>
                        <a:spcAft>
                          <a:spcPts val="800"/>
                        </a:spcAft>
                      </a:pPr>
                      <a:r>
                        <a:rPr lang="en-US" sz="1600" kern="100" dirty="0">
                          <a:effectLst/>
                        </a:rPr>
                        <a:t>X-squared=114.15</a:t>
                      </a:r>
                      <a:endParaRPr lang="en-IE" sz="1600" kern="100" dirty="0">
                        <a:effectLst/>
                      </a:endParaRPr>
                    </a:p>
                    <a:p>
                      <a:pPr>
                        <a:lnSpc>
                          <a:spcPct val="107000"/>
                        </a:lnSpc>
                        <a:spcAft>
                          <a:spcPts val="800"/>
                        </a:spcAft>
                      </a:pPr>
                      <a:r>
                        <a:rPr lang="en-US" sz="1600" kern="100" dirty="0">
                          <a:effectLst/>
                        </a:rPr>
                        <a:t>P-value= &lt;2.2e-16</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01897" marR="101897" marT="0" marB="0"/>
                </a:tc>
                <a:extLst>
                  <a:ext uri="{0D108BD9-81ED-4DB2-BD59-A6C34878D82A}">
                    <a16:rowId xmlns:a16="http://schemas.microsoft.com/office/drawing/2014/main" val="3411602486"/>
                  </a:ext>
                </a:extLst>
              </a:tr>
              <a:tr h="574023">
                <a:tc>
                  <a:txBody>
                    <a:bodyPr/>
                    <a:lstStyle/>
                    <a:p>
                      <a:pPr>
                        <a:lnSpc>
                          <a:spcPct val="107000"/>
                        </a:lnSpc>
                        <a:spcAft>
                          <a:spcPts val="800"/>
                        </a:spcAft>
                      </a:pPr>
                      <a:r>
                        <a:rPr lang="en-US" sz="1600" kern="100">
                          <a:effectLst/>
                        </a:rPr>
                        <a:t>Male</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101897" marR="101897" marT="0" marB="0"/>
                </a:tc>
                <a:tc>
                  <a:txBody>
                    <a:bodyPr/>
                    <a:lstStyle/>
                    <a:p>
                      <a:pPr>
                        <a:lnSpc>
                          <a:spcPct val="107000"/>
                        </a:lnSpc>
                        <a:spcAft>
                          <a:spcPts val="800"/>
                        </a:spcAft>
                      </a:pPr>
                      <a:r>
                        <a:rPr lang="en-US" sz="1600" kern="100">
                          <a:effectLst/>
                        </a:rPr>
                        <a:t>3172 (83.98%)</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101897" marR="101897" marT="0" marB="0"/>
                </a:tc>
                <a:tc>
                  <a:txBody>
                    <a:bodyPr/>
                    <a:lstStyle/>
                    <a:p>
                      <a:pPr>
                        <a:lnSpc>
                          <a:spcPct val="107000"/>
                        </a:lnSpc>
                        <a:spcAft>
                          <a:spcPts val="800"/>
                        </a:spcAft>
                      </a:pPr>
                      <a:r>
                        <a:rPr lang="en-US" sz="1600" kern="100">
                          <a:effectLst/>
                        </a:rPr>
                        <a:t>605 (16.01%)</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101897" marR="101897" marT="0" marB="0"/>
                </a:tc>
                <a:tc vMerge="1">
                  <a:txBody>
                    <a:bodyPr/>
                    <a:lstStyle/>
                    <a:p>
                      <a:endParaRPr lang="en-IE"/>
                    </a:p>
                  </a:txBody>
                  <a:tcPr/>
                </a:tc>
                <a:extLst>
                  <a:ext uri="{0D108BD9-81ED-4DB2-BD59-A6C34878D82A}">
                    <a16:rowId xmlns:a16="http://schemas.microsoft.com/office/drawing/2014/main" val="3521299636"/>
                  </a:ext>
                </a:extLst>
              </a:tr>
              <a:tr h="574023">
                <a:tc>
                  <a:txBody>
                    <a:bodyPr/>
                    <a:lstStyle/>
                    <a:p>
                      <a:pPr>
                        <a:lnSpc>
                          <a:spcPct val="107000"/>
                        </a:lnSpc>
                        <a:spcAft>
                          <a:spcPts val="800"/>
                        </a:spcAft>
                      </a:pPr>
                      <a:r>
                        <a:rPr lang="en-US" sz="1600" kern="100">
                          <a:effectLst/>
                        </a:rPr>
                        <a:t>Female</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101897" marR="101897" marT="0" marB="0"/>
                </a:tc>
                <a:tc>
                  <a:txBody>
                    <a:bodyPr/>
                    <a:lstStyle/>
                    <a:p>
                      <a:pPr>
                        <a:lnSpc>
                          <a:spcPct val="107000"/>
                        </a:lnSpc>
                        <a:spcAft>
                          <a:spcPts val="800"/>
                        </a:spcAft>
                      </a:pPr>
                      <a:r>
                        <a:rPr lang="en-US" sz="1600" kern="100">
                          <a:effectLst/>
                        </a:rPr>
                        <a:t>3540 (74.41%)</a:t>
                      </a:r>
                      <a:endParaRPr lang="en-IE" sz="1600" kern="100">
                        <a:effectLst/>
                        <a:latin typeface="Calibri" panose="020F0502020204030204" pitchFamily="34" charset="0"/>
                        <a:ea typeface="Calibri" panose="020F0502020204030204" pitchFamily="34" charset="0"/>
                        <a:cs typeface="Times New Roman" panose="02020603050405020304" pitchFamily="18" charset="0"/>
                      </a:endParaRPr>
                    </a:p>
                  </a:txBody>
                  <a:tcPr marL="101897" marR="101897" marT="0" marB="0"/>
                </a:tc>
                <a:tc>
                  <a:txBody>
                    <a:bodyPr/>
                    <a:lstStyle/>
                    <a:p>
                      <a:pPr>
                        <a:lnSpc>
                          <a:spcPct val="107000"/>
                        </a:lnSpc>
                        <a:spcAft>
                          <a:spcPts val="800"/>
                        </a:spcAft>
                      </a:pPr>
                      <a:r>
                        <a:rPr lang="en-US" sz="1600" kern="100" dirty="0">
                          <a:effectLst/>
                        </a:rPr>
                        <a:t>1217 (25.58%)</a:t>
                      </a:r>
                      <a:endParaRPr lang="en-IE"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101897" marR="101897" marT="0" marB="0"/>
                </a:tc>
                <a:tc vMerge="1">
                  <a:txBody>
                    <a:bodyPr/>
                    <a:lstStyle/>
                    <a:p>
                      <a:endParaRPr lang="en-IE"/>
                    </a:p>
                  </a:txBody>
                  <a:tcPr/>
                </a:tc>
                <a:extLst>
                  <a:ext uri="{0D108BD9-81ED-4DB2-BD59-A6C34878D82A}">
                    <a16:rowId xmlns:a16="http://schemas.microsoft.com/office/drawing/2014/main" val="1339637724"/>
                  </a:ext>
                </a:extLst>
              </a:tr>
            </a:tbl>
          </a:graphicData>
        </a:graphic>
      </p:graphicFrame>
    </p:spTree>
    <p:extLst>
      <p:ext uri="{BB962C8B-B14F-4D97-AF65-F5344CB8AC3E}">
        <p14:creationId xmlns:p14="http://schemas.microsoft.com/office/powerpoint/2010/main" val="174546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6BD98-D496-22AC-F062-308AFEE29414}"/>
              </a:ext>
            </a:extLst>
          </p:cNvPr>
          <p:cNvSpPr>
            <a:spLocks noGrp="1"/>
          </p:cNvSpPr>
          <p:nvPr>
            <p:ph type="title"/>
          </p:nvPr>
        </p:nvSpPr>
        <p:spPr>
          <a:xfrm>
            <a:off x="1333502" y="609600"/>
            <a:ext cx="8596668" cy="1320800"/>
          </a:xfrm>
        </p:spPr>
        <p:txBody>
          <a:bodyPr>
            <a:normAutofit/>
          </a:bodyPr>
          <a:lstStyle/>
          <a:p>
            <a:r>
              <a:rPr lang="en-US" dirty="0"/>
              <a:t>Health Survey for England (2011): </a:t>
            </a:r>
            <a:r>
              <a:rPr lang="en-IE" dirty="0"/>
              <a:t>Inferential Statistics</a:t>
            </a:r>
          </a:p>
        </p:txBody>
      </p:sp>
      <p:sp>
        <p:nvSpPr>
          <p:cNvPr id="3" name="Content Placeholder 2">
            <a:extLst>
              <a:ext uri="{FF2B5EF4-FFF2-40B4-BE49-F238E27FC236}">
                <a16:creationId xmlns:a16="http://schemas.microsoft.com/office/drawing/2014/main" id="{EEE24DA9-3DE5-0157-083C-7FEC0DEEC9EE}"/>
              </a:ext>
            </a:extLst>
          </p:cNvPr>
          <p:cNvSpPr>
            <a:spLocks noGrp="1"/>
          </p:cNvSpPr>
          <p:nvPr>
            <p:ph idx="1"/>
          </p:nvPr>
        </p:nvSpPr>
        <p:spPr>
          <a:xfrm>
            <a:off x="1333502" y="2160590"/>
            <a:ext cx="8470898" cy="3429260"/>
          </a:xfrm>
        </p:spPr>
        <p:txBody>
          <a:bodyPr>
            <a:normAutofit/>
          </a:bodyPr>
          <a:lstStyle/>
          <a:p>
            <a:r>
              <a:rPr lang="en-US" b="0" i="0" dirty="0">
                <a:effectLst/>
                <a:latin typeface="akzidenz-grotesk"/>
              </a:rPr>
              <a:t>Run a significance test to find out which region drinks the most alcohol</a:t>
            </a:r>
          </a:p>
          <a:p>
            <a:endParaRPr lang="en-US" b="0" i="0" dirty="0">
              <a:effectLst/>
              <a:latin typeface="akzidenz-grotesk"/>
            </a:endParaRPr>
          </a:p>
          <a:p>
            <a:pPr lvl="1"/>
            <a:r>
              <a:rPr lang="en-US" sz="1400" b="0" i="0" dirty="0">
                <a:solidFill>
                  <a:srgbClr val="000000"/>
                </a:solidFill>
                <a:effectLst/>
                <a:latin typeface="Calibri" panose="020F0502020204030204" pitchFamily="34" charset="0"/>
              </a:rPr>
              <a:t>Chi-square test was performed (X-squared=98.53)</a:t>
            </a:r>
          </a:p>
          <a:p>
            <a:pPr lvl="1"/>
            <a:r>
              <a:rPr lang="en-US" sz="1400" dirty="0">
                <a:solidFill>
                  <a:srgbClr val="000000"/>
                </a:solidFill>
                <a:latin typeface="Calibri" panose="020F0502020204030204" pitchFamily="34" charset="0"/>
              </a:rPr>
              <a:t>T</a:t>
            </a:r>
            <a:r>
              <a:rPr lang="en-US" sz="1400" b="0" i="0" dirty="0">
                <a:solidFill>
                  <a:srgbClr val="000000"/>
                </a:solidFill>
                <a:effectLst/>
                <a:latin typeface="Calibri" panose="020F0502020204030204" pitchFamily="34" charset="0"/>
              </a:rPr>
              <a:t>he </a:t>
            </a:r>
            <a:r>
              <a:rPr lang="en-US" sz="1400" i="0" dirty="0">
                <a:solidFill>
                  <a:srgbClr val="000000"/>
                </a:solidFill>
                <a:effectLst/>
                <a:latin typeface="Calibri" panose="020F0502020204030204" pitchFamily="34" charset="0"/>
              </a:rPr>
              <a:t>p-value is </a:t>
            </a:r>
            <a:r>
              <a:rPr lang="en-IE" sz="1400" i="0" dirty="0">
                <a:solidFill>
                  <a:srgbClr val="000000"/>
                </a:solidFill>
                <a:effectLst/>
                <a:latin typeface="Calibri" panose="020F0502020204030204" pitchFamily="34" charset="0"/>
              </a:rPr>
              <a:t>&lt; 2e-16 </a:t>
            </a:r>
            <a:r>
              <a:rPr lang="en-US" sz="1400" i="0" dirty="0">
                <a:solidFill>
                  <a:srgbClr val="000000"/>
                </a:solidFill>
                <a:effectLst/>
                <a:latin typeface="Calibri" panose="020F0502020204030204" pitchFamily="34" charset="0"/>
              </a:rPr>
              <a:t>much less than 0.05, indicating a statistically significant difference i</a:t>
            </a:r>
            <a:r>
              <a:rPr lang="en-IE" sz="1400" i="0" dirty="0">
                <a:solidFill>
                  <a:srgbClr val="000000"/>
                </a:solidFill>
                <a:effectLst/>
                <a:latin typeface="Calibri" panose="020F0502020204030204" pitchFamily="34" charset="0"/>
              </a:rPr>
              <a:t>n alcohol consumption across regions as indicated by the very small p-value.  The null hypothesis (all </a:t>
            </a:r>
            <a:r>
              <a:rPr lang="en-IE" sz="1400" dirty="0">
                <a:solidFill>
                  <a:srgbClr val="000000"/>
                </a:solidFill>
                <a:latin typeface="Calibri" panose="020F0502020204030204" pitchFamily="34" charset="0"/>
              </a:rPr>
              <a:t>England’s</a:t>
            </a:r>
            <a:r>
              <a:rPr lang="en-IE" sz="1400" i="0" dirty="0">
                <a:solidFill>
                  <a:srgbClr val="000000"/>
                </a:solidFill>
                <a:effectLst/>
                <a:latin typeface="Calibri" panose="020F0502020204030204" pitchFamily="34" charset="0"/>
              </a:rPr>
              <a:t> regions have the same levels of alcohol consumption) can be rejected.  This suggests that the</a:t>
            </a:r>
            <a:r>
              <a:rPr lang="en-US" sz="1400" i="0" dirty="0">
                <a:solidFill>
                  <a:srgbClr val="000000"/>
                </a:solidFill>
                <a:effectLst/>
                <a:latin typeface="Calibri" panose="020F0502020204030204" pitchFamily="34" charset="0"/>
              </a:rPr>
              <a:t> England’s regions in the sample have different levels of alcohol consumption.</a:t>
            </a:r>
          </a:p>
          <a:p>
            <a:pPr lvl="1"/>
            <a:r>
              <a:rPr lang="en-US" sz="1400" dirty="0">
                <a:solidFill>
                  <a:srgbClr val="000000"/>
                </a:solidFill>
                <a:latin typeface="Calibri" panose="020F0502020204030204" pitchFamily="34" charset="0"/>
              </a:rPr>
              <a:t>Region 9 (South West) stands out as a region with significantly higher alcohol consumption than several other regions (83,9%).</a:t>
            </a:r>
          </a:p>
        </p:txBody>
      </p:sp>
      <p:pic>
        <p:nvPicPr>
          <p:cNvPr id="23" name="Picture 22">
            <a:extLst>
              <a:ext uri="{FF2B5EF4-FFF2-40B4-BE49-F238E27FC236}">
                <a16:creationId xmlns:a16="http://schemas.microsoft.com/office/drawing/2014/main" id="{D9F376A5-44B0-89FB-FEE7-D95E325D28E8}"/>
              </a:ext>
            </a:extLst>
          </p:cNvPr>
          <p:cNvPicPr>
            <a:picLocks noChangeAspect="1"/>
          </p:cNvPicPr>
          <p:nvPr/>
        </p:nvPicPr>
        <p:blipFill>
          <a:blip r:embed="rId2"/>
          <a:stretch>
            <a:fillRect/>
          </a:stretch>
        </p:blipFill>
        <p:spPr>
          <a:xfrm>
            <a:off x="8564051" y="5451566"/>
            <a:ext cx="3521555" cy="1256623"/>
          </a:xfrm>
          <a:prstGeom prst="rect">
            <a:avLst/>
          </a:prstGeom>
        </p:spPr>
      </p:pic>
      <p:pic>
        <p:nvPicPr>
          <p:cNvPr id="5" name="Picture 4">
            <a:extLst>
              <a:ext uri="{FF2B5EF4-FFF2-40B4-BE49-F238E27FC236}">
                <a16:creationId xmlns:a16="http://schemas.microsoft.com/office/drawing/2014/main" id="{2CAC2214-B59E-197A-3D42-7DBD6EDD6183}"/>
              </a:ext>
            </a:extLst>
          </p:cNvPr>
          <p:cNvPicPr>
            <a:picLocks noChangeAspect="1"/>
          </p:cNvPicPr>
          <p:nvPr/>
        </p:nvPicPr>
        <p:blipFill>
          <a:blip r:embed="rId3"/>
          <a:stretch>
            <a:fillRect/>
          </a:stretch>
        </p:blipFill>
        <p:spPr>
          <a:xfrm>
            <a:off x="9299576" y="378798"/>
            <a:ext cx="2371725" cy="2476500"/>
          </a:xfrm>
          <a:prstGeom prst="rect">
            <a:avLst/>
          </a:prstGeom>
        </p:spPr>
      </p:pic>
      <p:pic>
        <p:nvPicPr>
          <p:cNvPr id="8" name="Picture 7">
            <a:extLst>
              <a:ext uri="{FF2B5EF4-FFF2-40B4-BE49-F238E27FC236}">
                <a16:creationId xmlns:a16="http://schemas.microsoft.com/office/drawing/2014/main" id="{0C13500D-69C0-7F84-8CF7-F4D81129209A}"/>
              </a:ext>
            </a:extLst>
          </p:cNvPr>
          <p:cNvPicPr>
            <a:picLocks noChangeAspect="1"/>
          </p:cNvPicPr>
          <p:nvPr/>
        </p:nvPicPr>
        <p:blipFill>
          <a:blip r:embed="rId4"/>
          <a:stretch>
            <a:fillRect/>
          </a:stretch>
        </p:blipFill>
        <p:spPr>
          <a:xfrm>
            <a:off x="6572251" y="4836107"/>
            <a:ext cx="2628900" cy="1724025"/>
          </a:xfrm>
          <a:prstGeom prst="rect">
            <a:avLst/>
          </a:prstGeom>
        </p:spPr>
      </p:pic>
      <p:pic>
        <p:nvPicPr>
          <p:cNvPr id="10" name="Picture 9">
            <a:extLst>
              <a:ext uri="{FF2B5EF4-FFF2-40B4-BE49-F238E27FC236}">
                <a16:creationId xmlns:a16="http://schemas.microsoft.com/office/drawing/2014/main" id="{F1D200B1-9A73-B267-A5E9-EE94214A292D}"/>
              </a:ext>
            </a:extLst>
          </p:cNvPr>
          <p:cNvPicPr>
            <a:picLocks noChangeAspect="1"/>
          </p:cNvPicPr>
          <p:nvPr/>
        </p:nvPicPr>
        <p:blipFill>
          <a:blip r:embed="rId5"/>
          <a:stretch>
            <a:fillRect/>
          </a:stretch>
        </p:blipFill>
        <p:spPr>
          <a:xfrm>
            <a:off x="571502" y="4520565"/>
            <a:ext cx="1524000" cy="1962150"/>
          </a:xfrm>
          <a:prstGeom prst="rect">
            <a:avLst/>
          </a:prstGeom>
        </p:spPr>
      </p:pic>
    </p:spTree>
    <p:extLst>
      <p:ext uri="{BB962C8B-B14F-4D97-AF65-F5344CB8AC3E}">
        <p14:creationId xmlns:p14="http://schemas.microsoft.com/office/powerpoint/2010/main" val="1271390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6BD98-D496-22AC-F062-308AFEE29414}"/>
              </a:ext>
            </a:extLst>
          </p:cNvPr>
          <p:cNvSpPr>
            <a:spLocks noGrp="1"/>
          </p:cNvSpPr>
          <p:nvPr>
            <p:ph type="title"/>
          </p:nvPr>
        </p:nvSpPr>
        <p:spPr>
          <a:xfrm>
            <a:off x="677334" y="609600"/>
            <a:ext cx="2938468" cy="5431762"/>
          </a:xfrm>
        </p:spPr>
        <p:txBody>
          <a:bodyPr anchor="ctr">
            <a:normAutofit/>
          </a:bodyPr>
          <a:lstStyle/>
          <a:p>
            <a:r>
              <a:rPr lang="en-US" dirty="0"/>
              <a:t>Health Survey for England (2011): </a:t>
            </a:r>
            <a:r>
              <a:rPr lang="en-IE" dirty="0"/>
              <a:t>Inferential Statistics</a:t>
            </a:r>
          </a:p>
        </p:txBody>
      </p:sp>
      <p:sp>
        <p:nvSpPr>
          <p:cNvPr id="3" name="Content Placeholder 2">
            <a:extLst>
              <a:ext uri="{FF2B5EF4-FFF2-40B4-BE49-F238E27FC236}">
                <a16:creationId xmlns:a16="http://schemas.microsoft.com/office/drawing/2014/main" id="{EEE24DA9-3DE5-0157-083C-7FEC0DEEC9EE}"/>
              </a:ext>
            </a:extLst>
          </p:cNvPr>
          <p:cNvSpPr>
            <a:spLocks noGrp="1"/>
          </p:cNvSpPr>
          <p:nvPr>
            <p:ph idx="1"/>
          </p:nvPr>
        </p:nvSpPr>
        <p:spPr>
          <a:xfrm>
            <a:off x="3846889" y="609602"/>
            <a:ext cx="5424112" cy="6040580"/>
          </a:xfrm>
        </p:spPr>
        <p:txBody>
          <a:bodyPr>
            <a:normAutofit/>
          </a:bodyPr>
          <a:lstStyle/>
          <a:p>
            <a:pPr>
              <a:lnSpc>
                <a:spcPct val="90000"/>
              </a:lnSpc>
            </a:pPr>
            <a:r>
              <a:rPr lang="en-US" b="0" i="0" dirty="0">
                <a:effectLst/>
                <a:latin typeface="akzidenz-grotesk"/>
              </a:rPr>
              <a:t>Investigate whether there is a statistical difference between men and women on the following variable:</a:t>
            </a:r>
          </a:p>
          <a:p>
            <a:pPr lvl="1">
              <a:lnSpc>
                <a:spcPct val="90000"/>
              </a:lnSpc>
            </a:pPr>
            <a:r>
              <a:rPr lang="en-US" b="0" i="0" dirty="0">
                <a:effectLst/>
                <a:latin typeface="akzidenz-grotesk"/>
              </a:rPr>
              <a:t>Valid height</a:t>
            </a:r>
          </a:p>
          <a:p>
            <a:pPr lvl="1">
              <a:lnSpc>
                <a:spcPct val="90000"/>
              </a:lnSpc>
              <a:buFont typeface="Arial" panose="020B0604020202020204" pitchFamily="34" charset="0"/>
              <a:buChar char="•"/>
            </a:pPr>
            <a:r>
              <a:rPr lang="en-US" dirty="0">
                <a:latin typeface="Calibri" panose="020F0502020204030204" pitchFamily="34" charset="0"/>
              </a:rPr>
              <a:t>The data on height is not normally distributed (Anderson-Darling normality test was performed, A=398.24, P-value &lt;2.2e-16) so the data on height significantly deviates from a normal distribution</a:t>
            </a:r>
          </a:p>
          <a:p>
            <a:pPr lvl="1">
              <a:lnSpc>
                <a:spcPct val="90000"/>
              </a:lnSpc>
              <a:buFont typeface="Arial" panose="020B0604020202020204" pitchFamily="34" charset="0"/>
              <a:buChar char="•"/>
            </a:pPr>
            <a:r>
              <a:rPr lang="en-US" dirty="0">
                <a:latin typeface="Calibri" panose="020F0502020204030204" pitchFamily="34" charset="0"/>
              </a:rPr>
              <a:t>A Wilcoxon rank-sum test (Mann-Whitney u test) was performed (W=14,713,021, P-value &lt;2.2e-16).  The extremely small p-value indicates that the difference in height between the two genders is statistically significant</a:t>
            </a:r>
          </a:p>
          <a:p>
            <a:pPr lvl="1">
              <a:lnSpc>
                <a:spcPct val="90000"/>
              </a:lnSpc>
              <a:buFont typeface="Arial" panose="020B0604020202020204" pitchFamily="34" charset="0"/>
              <a:buChar char="•"/>
            </a:pPr>
            <a:r>
              <a:rPr lang="en-IE" sz="1600" i="0" dirty="0">
                <a:solidFill>
                  <a:srgbClr val="000000"/>
                </a:solidFill>
                <a:effectLst/>
                <a:latin typeface="Calibri" panose="020F0502020204030204" pitchFamily="34" charset="0"/>
              </a:rPr>
              <a:t>The null hypothesis (men and women do not differ as for the height) can be rejected</a:t>
            </a:r>
            <a:endParaRPr lang="en-US" b="0" i="0" dirty="0">
              <a:effectLst/>
              <a:latin typeface="Calibri" panose="020F0502020204030204" pitchFamily="34" charset="0"/>
            </a:endParaRPr>
          </a:p>
          <a:p>
            <a:pPr lvl="1">
              <a:lnSpc>
                <a:spcPct val="90000"/>
              </a:lnSpc>
              <a:buFont typeface="Arial" panose="020B0604020202020204" pitchFamily="34" charset="0"/>
              <a:buChar char="•"/>
            </a:pPr>
            <a:r>
              <a:rPr lang="en-US" i="0" dirty="0">
                <a:effectLst/>
                <a:latin typeface="Calibri" panose="020F0502020204030204" pitchFamily="34" charset="0"/>
              </a:rPr>
              <a:t>Mean in men: The average height </a:t>
            </a:r>
            <a:r>
              <a:rPr lang="en-US" b="0" i="0" dirty="0">
                <a:effectLst/>
                <a:latin typeface="Calibri" panose="020F0502020204030204" pitchFamily="34" charset="0"/>
              </a:rPr>
              <a:t>for men </a:t>
            </a:r>
            <a:r>
              <a:rPr lang="en-US" i="0" dirty="0">
                <a:effectLst/>
                <a:latin typeface="Calibri" panose="020F0502020204030204" pitchFamily="34" charset="0"/>
              </a:rPr>
              <a:t>is 167.4930 cm.</a:t>
            </a:r>
          </a:p>
          <a:p>
            <a:pPr lvl="1">
              <a:lnSpc>
                <a:spcPct val="90000"/>
              </a:lnSpc>
              <a:buFont typeface="Arial" panose="020B0604020202020204" pitchFamily="34" charset="0"/>
              <a:buChar char="•"/>
            </a:pPr>
            <a:r>
              <a:rPr lang="en-US" i="0" dirty="0">
                <a:effectLst/>
                <a:latin typeface="Calibri" panose="020F0502020204030204" pitchFamily="34" charset="0"/>
              </a:rPr>
              <a:t>Mean in women: The average height for women is 157.0564 cm</a:t>
            </a:r>
          </a:p>
          <a:p>
            <a:pPr lvl="1">
              <a:lnSpc>
                <a:spcPct val="90000"/>
              </a:lnSpc>
              <a:buFont typeface="Arial" panose="020B0604020202020204" pitchFamily="34" charset="0"/>
              <a:buChar char="•"/>
            </a:pPr>
            <a:r>
              <a:rPr lang="en-US" b="0" i="0" dirty="0">
                <a:effectLst/>
                <a:latin typeface="Calibri" panose="020F0502020204030204" pitchFamily="34" charset="0"/>
              </a:rPr>
              <a:t>There is a statistically significant difference in height between men and women, with men being taller on average by </a:t>
            </a:r>
            <a:r>
              <a:rPr lang="en-US" i="0" dirty="0">
                <a:effectLst/>
                <a:latin typeface="Calibri" panose="020F0502020204030204" pitchFamily="34" charset="0"/>
              </a:rPr>
              <a:t>approximately 9.64 to 11.24 cm</a:t>
            </a:r>
            <a:endParaRPr lang="en-US" b="0" i="0" dirty="0">
              <a:effectLst/>
              <a:latin typeface="akzidenz-grotesk"/>
            </a:endParaRPr>
          </a:p>
          <a:p>
            <a:pPr>
              <a:lnSpc>
                <a:spcPct val="90000"/>
              </a:lnSpc>
            </a:pPr>
            <a:endParaRPr lang="en-IE" dirty="0"/>
          </a:p>
        </p:txBody>
      </p:sp>
    </p:spTree>
    <p:extLst>
      <p:ext uri="{BB962C8B-B14F-4D97-AF65-F5344CB8AC3E}">
        <p14:creationId xmlns:p14="http://schemas.microsoft.com/office/powerpoint/2010/main" val="3132760099"/>
      </p:ext>
    </p:extLst>
  </p:cSld>
  <p:clrMapOvr>
    <a:masterClrMapping/>
  </p:clrMapOvr>
</p:sld>
</file>

<file path=ppt/theme/theme1.xml><?xml version="1.0" encoding="utf-8"?>
<a:theme xmlns:a="http://schemas.openxmlformats.org/drawingml/2006/main" name="colour palette new PPT">
  <a:themeElements>
    <a:clrScheme name="EC Colour Palette 2024">
      <a:dk1>
        <a:sysClr val="windowText" lastClr="000000"/>
      </a:dk1>
      <a:lt1>
        <a:sysClr val="window" lastClr="FFFFFF"/>
      </a:lt1>
      <a:dk2>
        <a:srgbClr val="003399"/>
      </a:dk2>
      <a:lt2>
        <a:srgbClr val="C6E5DF"/>
      </a:lt2>
      <a:accent1>
        <a:srgbClr val="44BA7E"/>
      </a:accent1>
      <a:accent2>
        <a:srgbClr val="000083"/>
      </a:accent2>
      <a:accent3>
        <a:srgbClr val="48038C"/>
      </a:accent3>
      <a:accent4>
        <a:srgbClr val="FF712C"/>
      </a:accent4>
      <a:accent5>
        <a:srgbClr val="FFD34E"/>
      </a:accent5>
      <a:accent6>
        <a:srgbClr val="DD0C86"/>
      </a:accent6>
      <a:hlink>
        <a:srgbClr val="003399"/>
      </a:hlink>
      <a:folHlink>
        <a:srgbClr val="003399"/>
      </a:folHlink>
    </a:clrScheme>
    <a:fontScheme name="EC revamp">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vamp_VI_EC_Corporate_PPT_Template_2024.pptx  -  Read-Only" id="{A476E394-1417-47A8-998E-FFB3C413DF64}" vid="{1C6DC389-8EFF-4C14-8109-DFBA60FF7BAF}"/>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C578E49-555D-4D0C-B802-355039F0D82E}">
  <ds:schemaRefs>
    <ds:schemaRef ds:uri="http://schemas.microsoft.com/sharepoint/v3/contenttype/forms"/>
  </ds:schemaRefs>
</ds:datastoreItem>
</file>

<file path=customXml/itemProps2.xml><?xml version="1.0" encoding="utf-8"?>
<ds:datastoreItem xmlns:ds="http://schemas.openxmlformats.org/officeDocument/2006/customXml" ds:itemID="{537B6F83-6DDD-48D8-857B-BE72EE2D0B9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CD81E1F-6DA9-4707-BA36-9D5427D786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710</TotalTime>
  <Words>1965</Words>
  <Application>Microsoft Office PowerPoint</Application>
  <PresentationFormat>Widescreen</PresentationFormat>
  <Paragraphs>216</Paragraphs>
  <Slides>30</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inherit</vt:lpstr>
      <vt:lpstr>Wingdings 3</vt:lpstr>
      <vt:lpstr>Arial</vt:lpstr>
      <vt:lpstr>Trebuchet MS</vt:lpstr>
      <vt:lpstr>Calibri</vt:lpstr>
      <vt:lpstr>akzidenz-grotesk</vt:lpstr>
      <vt:lpstr>colour palette new PPT</vt:lpstr>
      <vt:lpstr>Facet</vt:lpstr>
      <vt:lpstr>Numerical analysis</vt:lpstr>
      <vt:lpstr>Health Survey for England (2011): a brief introduction</vt:lpstr>
      <vt:lpstr>Health Survey for England (2011): Descriptive Statistics </vt:lpstr>
      <vt:lpstr>Health Survey for England (2011): Descriptive Statistics </vt:lpstr>
      <vt:lpstr>Health Survey for England (2011): Descriptive Statistics </vt:lpstr>
      <vt:lpstr>Health Survey for England (2011): Descriptive Statistics </vt:lpstr>
      <vt:lpstr>Health Survey for England (2011): Inferential Statistics</vt:lpstr>
      <vt:lpstr>Health Survey for England (2011): Inferential Statistics</vt:lpstr>
      <vt:lpstr>Health Survey for England (2011): Inferential Statistics</vt:lpstr>
      <vt:lpstr>Health Survey for England (2011): Inferential Statistics</vt:lpstr>
      <vt:lpstr>What is the correlation between whether a person drinks nowadays, total household income, age at last birthday and gender? </vt:lpstr>
      <vt:lpstr>Health Survey for England (2011): Inferential Statistics</vt:lpstr>
      <vt:lpstr>Discussion of the findings with reference to relevant literature on gender and alcohol in the UK</vt:lpstr>
      <vt:lpstr>Discussion of the findings with reference to relevant literature on gender and alcohol in the UK</vt:lpstr>
      <vt:lpstr>Conclusions and recommendations</vt:lpstr>
      <vt:lpstr>Bibliography</vt:lpstr>
      <vt:lpstr>Appendix  (R Studio commands) Screenshots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European Commission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Numerical analysis</dc:title>
  <dc:creator>ARCHONTAS Nikolaos (SG)</dc:creator>
  <cp:lastModifiedBy>ARCHONTAS Nikolaos (SG)</cp:lastModifiedBy>
  <cp:revision>42</cp:revision>
  <dcterms:created xsi:type="dcterms:W3CDTF">2025-01-06T17:55:46Z</dcterms:created>
  <dcterms:modified xsi:type="dcterms:W3CDTF">2025-01-09T17:37:39Z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0x010100AF098AE41A192E4C85C747A9850AEF9A</vt:lpwstr>
  </property>
  <property fmtid="{D5CDD505-2E9C-101B-9397-08002B2CF9AE}" pid="3" name="MSIP_Label_6bd9ddd1-4d20-43f6-abfa-fc3c07406f94_Enabled">
    <vt:lpwstr>true</vt:lpwstr>
  </property>
  <property fmtid="{D5CDD505-2E9C-101B-9397-08002B2CF9AE}" pid="4" name="MSIP_Label_6bd9ddd1-4d20-43f6-abfa-fc3c07406f94_SetDate">
    <vt:lpwstr>2023-09-26T10:27:54Z</vt:lpwstr>
  </property>
  <property fmtid="{D5CDD505-2E9C-101B-9397-08002B2CF9AE}" pid="5" name="MSIP_Label_6bd9ddd1-4d20-43f6-abfa-fc3c07406f94_Method">
    <vt:lpwstr>Standard</vt:lpwstr>
  </property>
  <property fmtid="{D5CDD505-2E9C-101B-9397-08002B2CF9AE}" pid="6" name="MSIP_Label_6bd9ddd1-4d20-43f6-abfa-fc3c07406f94_Name">
    <vt:lpwstr>Commission Use</vt:lpwstr>
  </property>
  <property fmtid="{D5CDD505-2E9C-101B-9397-08002B2CF9AE}" pid="7" name="MSIP_Label_6bd9ddd1-4d20-43f6-abfa-fc3c07406f94_SiteId">
    <vt:lpwstr>b24c8b06-522c-46fe-9080-70926f8dddb1</vt:lpwstr>
  </property>
  <property fmtid="{D5CDD505-2E9C-101B-9397-08002B2CF9AE}" pid="8" name="MSIP_Label_6bd9ddd1-4d20-43f6-abfa-fc3c07406f94_ActionId">
    <vt:lpwstr>5f9041e0-26c3-439f-9557-91c751557f9e</vt:lpwstr>
  </property>
  <property fmtid="{D5CDD505-2E9C-101B-9397-08002B2CF9AE}" pid="9" name="MSIP_Label_6bd9ddd1-4d20-43f6-abfa-fc3c07406f94_ContentBits">
    <vt:lpwstr>0</vt:lpwstr>
  </property>
</Properties>
</file>